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Override1.xml" ContentType="application/vnd.openxmlformats-officedocument.themeOverr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heme/theme3.xml" ContentType="application/vnd.openxmlformats-officedocument.theme+xml"/>
  <Override PartName="/ppt/theme/themeOverride2.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heme/themeOverride3.xml" ContentType="application/vnd.openxmlformats-officedocument.themeOverr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heme/themeOverride4.xml" ContentType="application/vnd.openxmlformats-officedocument.themeOverride+xml"/>
  <Override PartName="/ppt/notesSlides/notesSlide3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5" r:id="rId5"/>
  </p:sldMasterIdLst>
  <p:notesMasterIdLst>
    <p:notesMasterId r:id="rId39"/>
  </p:notesMasterIdLst>
  <p:sldIdLst>
    <p:sldId id="258" r:id="rId6"/>
    <p:sldId id="416" r:id="rId7"/>
    <p:sldId id="341" r:id="rId8"/>
    <p:sldId id="4709" r:id="rId9"/>
    <p:sldId id="4731" r:id="rId10"/>
    <p:sldId id="4732" r:id="rId11"/>
    <p:sldId id="4724" r:id="rId12"/>
    <p:sldId id="4725" r:id="rId13"/>
    <p:sldId id="4718" r:id="rId14"/>
    <p:sldId id="4733" r:id="rId15"/>
    <p:sldId id="418" r:id="rId16"/>
    <p:sldId id="4722" r:id="rId17"/>
    <p:sldId id="4730" r:id="rId18"/>
    <p:sldId id="355" r:id="rId19"/>
    <p:sldId id="383" r:id="rId20"/>
    <p:sldId id="4723" r:id="rId21"/>
    <p:sldId id="4726" r:id="rId22"/>
    <p:sldId id="4727" r:id="rId23"/>
    <p:sldId id="4728" r:id="rId24"/>
    <p:sldId id="4711" r:id="rId25"/>
    <p:sldId id="4712" r:id="rId26"/>
    <p:sldId id="4734" r:id="rId27"/>
    <p:sldId id="4719" r:id="rId28"/>
    <p:sldId id="4721" r:id="rId29"/>
    <p:sldId id="4714" r:id="rId30"/>
    <p:sldId id="4713" r:id="rId31"/>
    <p:sldId id="4708" r:id="rId32"/>
    <p:sldId id="4720" r:id="rId33"/>
    <p:sldId id="575" r:id="rId34"/>
    <p:sldId id="287" r:id="rId35"/>
    <p:sldId id="4716" r:id="rId36"/>
    <p:sldId id="4735" r:id="rId37"/>
    <p:sldId id="26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526E24E-C63C-1825-3C49-0EDCF0A0515F}" name="Dat Duong Tuan (CN-GD.PTGP&amp;DVDL)" initials="DD" userId="S::datdt15@msb.com.vn::6bfa1f35-005d-4264-8cc8-7bec095c862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4C22"/>
    <a:srgbClr val="F8931F"/>
    <a:srgbClr val="595959"/>
    <a:srgbClr val="F3AE00"/>
    <a:srgbClr val="E67015"/>
    <a:srgbClr val="EB891B"/>
    <a:srgbClr val="FF671F"/>
    <a:srgbClr val="00FFFF"/>
    <a:srgbClr val="66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8DB70D-9BA4-2DB6-C5F9-C4C955988C07}" v="367" dt="2026-02-11T04:08:45.038"/>
    <p1510:client id="{D2716D6D-9C5D-7056-16C5-0175E777FA6B}" v="67" dt="2026-02-09T17:03:21.898"/>
    <p1510:client id="{F2980E2B-F0CC-DC59-D100-37A1B5FF69CA}" v="812" dt="2026-02-10T11:33:17.05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032" y="27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notesMaster" Target="notesMasters/notesMaster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presProps" Target="presProps.xml"/><Relationship Id="rId45"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20" Type="http://schemas.openxmlformats.org/officeDocument/2006/relationships/slide" Target="slides/slide15.xml"/><Relationship Id="rId41" Type="http://schemas.openxmlformats.org/officeDocument/2006/relationships/viewProps" Target="viewProps.xml"/></Relationships>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svg>
</file>

<file path=ppt/media/image5.jpe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34E3EE-A17F-4DB4-B1F3-D446441B65E3}" type="datetimeFigureOut">
              <a:rPr lang="en-US" smtClean="0"/>
              <a:t>2/12/2026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2A4B31-E220-4D9A-8D6D-C00945709A12}" type="slidenum">
              <a:rPr lang="en-US" smtClean="0"/>
              <a:t>‹#›</a:t>
            </a:fld>
            <a:endParaRPr lang="en-US"/>
          </a:p>
        </p:txBody>
      </p:sp>
    </p:spTree>
    <p:extLst>
      <p:ext uri="{BB962C8B-B14F-4D97-AF65-F5344CB8AC3E}">
        <p14:creationId xmlns:p14="http://schemas.microsoft.com/office/powerpoint/2010/main" val="1951227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84923F0-ADC0-490A-9379-761BF1A89AB9}"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2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F1AA98-6E2A-B912-F8F9-09FE531D39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CCFEE4-F593-2FA1-5DB6-26AD35234D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EA2BE1-140E-3D43-D8AE-FD1318B73DD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6DD2DB7-A2CA-98C6-1689-CC919209899F}"/>
              </a:ext>
            </a:extLst>
          </p:cNvPr>
          <p:cNvSpPr>
            <a:spLocks noGrp="1"/>
          </p:cNvSpPr>
          <p:nvPr>
            <p:ph type="sldNum" sz="quarter" idx="5"/>
          </p:nvPr>
        </p:nvSpPr>
        <p:spPr/>
        <p:txBody>
          <a:bodyPr/>
          <a:lstStyle/>
          <a:p>
            <a:fld id="{5D2A4B31-E220-4D9A-8D6D-C00945709A12}" type="slidenum">
              <a:rPr lang="en-US" smtClean="0"/>
              <a:t>12</a:t>
            </a:fld>
            <a:endParaRPr lang="en-US"/>
          </a:p>
        </p:txBody>
      </p:sp>
    </p:spTree>
    <p:extLst>
      <p:ext uri="{BB962C8B-B14F-4D97-AF65-F5344CB8AC3E}">
        <p14:creationId xmlns:p14="http://schemas.microsoft.com/office/powerpoint/2010/main" val="2875451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979BC2-6033-DE50-F2E9-31D2CD4E73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DE4DD7-F7D7-AF11-B835-CA4A87D367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81E6EA-E6D2-D1E6-BFAB-3590810BE1D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9563C5C-7008-9F93-674A-E9F6AFCF94FB}"/>
              </a:ext>
            </a:extLst>
          </p:cNvPr>
          <p:cNvSpPr>
            <a:spLocks noGrp="1"/>
          </p:cNvSpPr>
          <p:nvPr>
            <p:ph type="sldNum" sz="quarter" idx="5"/>
          </p:nvPr>
        </p:nvSpPr>
        <p:spPr/>
        <p:txBody>
          <a:bodyPr/>
          <a:lstStyle/>
          <a:p>
            <a:fld id="{5D2A4B31-E220-4D9A-8D6D-C00945709A12}" type="slidenum">
              <a:rPr lang="en-US" smtClean="0"/>
              <a:t>13</a:t>
            </a:fld>
            <a:endParaRPr lang="en-US"/>
          </a:p>
        </p:txBody>
      </p:sp>
    </p:spTree>
    <p:extLst>
      <p:ext uri="{BB962C8B-B14F-4D97-AF65-F5344CB8AC3E}">
        <p14:creationId xmlns:p14="http://schemas.microsoft.com/office/powerpoint/2010/main" val="33922802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Bao gồm các cấu phần:</a:t>
            </a:r>
          </a:p>
          <a:p>
            <a:pPr marL="171450" indent="-171450">
              <a:buFont typeface="Arial" panose="020B0604020202020204" pitchFamily="34" charset="0"/>
              <a:buChar char="•"/>
            </a:pPr>
            <a:r>
              <a:rPr lang="en-US"/>
              <a:t>IT Capability map (nhờ a Giáo điền)</a:t>
            </a:r>
          </a:p>
          <a:p>
            <a:pPr marL="171450" indent="-171450">
              <a:buFont typeface="Arial" panose="020B0604020202020204" pitchFamily="34" charset="0"/>
              <a:buChar char="•"/>
            </a:pPr>
            <a:r>
              <a:rPr lang="en-US"/>
              <a:t>Application architecture (list down các application tham gia vào quá trình xây dựng các model ML + meaning từng application)</a:t>
            </a:r>
          </a:p>
          <a:p>
            <a:pPr marL="171450" indent="-171450">
              <a:buFont typeface="Arial" panose="020B0604020202020204" pitchFamily="34" charset="0"/>
              <a:buChar char="•"/>
            </a:pPr>
            <a:r>
              <a:rPr lang="en-US"/>
              <a:t>Intergration architecture (các application tương tác với nhau như nào? Chỉ rõ những instant riêng lẻ)</a:t>
            </a:r>
          </a:p>
          <a:p>
            <a:pPr marL="171450" indent="-171450">
              <a:buFont typeface="Arial" panose="020B0604020202020204" pitchFamily="34" charset="0"/>
              <a:buChar char="•"/>
            </a:pPr>
            <a:r>
              <a:rPr lang="en-US"/>
              <a:t>Data flow (luồng dữ liệu đi như nào giữa các hệ thống để train/test / serving model?)</a:t>
            </a:r>
          </a:p>
          <a:p>
            <a:pPr marL="171450" indent="-171450">
              <a:buFont typeface="Arial" panose="020B0604020202020204" pitchFamily="34" charset="0"/>
              <a:buChar char="•"/>
            </a:pPr>
            <a:r>
              <a:rPr lang="en-US"/>
              <a:t>Deployment architecture (băng thông, cổng port/firewall, hạ tầng cần thiết để vận hành, bảo mật)</a:t>
            </a:r>
          </a:p>
          <a:p>
            <a:pPr marL="171450" indent="-171450">
              <a:buFont typeface="Arial" panose="020B0604020202020204" pitchFamily="34" charset="0"/>
              <a:buChar char="•"/>
            </a:pPr>
            <a:r>
              <a:rPr lang="en-US"/>
              <a:t>Checklist ATTT</a:t>
            </a:r>
          </a:p>
        </p:txBody>
      </p:sp>
      <p:sp>
        <p:nvSpPr>
          <p:cNvPr id="4" name="Slide Number Placeholder 3"/>
          <p:cNvSpPr>
            <a:spLocks noGrp="1"/>
          </p:cNvSpPr>
          <p:nvPr>
            <p:ph type="sldNum" sz="quarter" idx="5"/>
          </p:nvPr>
        </p:nvSpPr>
        <p:spPr/>
        <p:txBody>
          <a:bodyPr/>
          <a:lstStyle/>
          <a:p>
            <a:fld id="{5D2A4B31-E220-4D9A-8D6D-C00945709A12}" type="slidenum">
              <a:rPr lang="en-US" smtClean="0"/>
              <a:t>14</a:t>
            </a:fld>
            <a:endParaRPr lang="en-US"/>
          </a:p>
        </p:txBody>
      </p:sp>
    </p:spTree>
    <p:extLst>
      <p:ext uri="{BB962C8B-B14F-4D97-AF65-F5344CB8AC3E}">
        <p14:creationId xmlns:p14="http://schemas.microsoft.com/office/powerpoint/2010/main" val="25813828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61FB2C-A497-6794-67EC-4E3542C785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7F8CD0-9503-4507-C1B5-8F28A34A3D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F4C85B-E0AB-01F8-320B-326FBB5DA91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Thêm mũi tên từ AZ &gt;&gt; DS IDE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Thêm mũi tên twf file storage &gt;&gt; DS 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a:extLst>
              <a:ext uri="{FF2B5EF4-FFF2-40B4-BE49-F238E27FC236}">
                <a16:creationId xmlns:a16="http://schemas.microsoft.com/office/drawing/2014/main" id="{D1DF2909-C87D-0B27-0F28-94B56F731321}"/>
              </a:ext>
            </a:extLst>
          </p:cNvPr>
          <p:cNvSpPr>
            <a:spLocks noGrp="1"/>
          </p:cNvSpPr>
          <p:nvPr>
            <p:ph type="sldNum" sz="quarter" idx="5"/>
          </p:nvPr>
        </p:nvSpPr>
        <p:spPr/>
        <p:txBody>
          <a:bodyPr/>
          <a:lstStyle/>
          <a:p>
            <a:fld id="{5D2A4B31-E220-4D9A-8D6D-C00945709A12}" type="slidenum">
              <a:rPr lang="en-US" smtClean="0"/>
              <a:t>15</a:t>
            </a:fld>
            <a:endParaRPr lang="en-US"/>
          </a:p>
        </p:txBody>
      </p:sp>
    </p:spTree>
    <p:extLst>
      <p:ext uri="{BB962C8B-B14F-4D97-AF65-F5344CB8AC3E}">
        <p14:creationId xmlns:p14="http://schemas.microsoft.com/office/powerpoint/2010/main" val="24008891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E4F5F6-1D70-CF48-7643-7A9CC3C951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BEAF33-E51C-AD81-CFBE-76A69E0CF2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378E23-FF42-31FF-2B7E-D826C4EB8B4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Thêm mũi tên từ AZ &gt;&gt; DS IDE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Thêm mũi tên twf file storage &gt;&gt; DS 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a:extLst>
              <a:ext uri="{FF2B5EF4-FFF2-40B4-BE49-F238E27FC236}">
                <a16:creationId xmlns:a16="http://schemas.microsoft.com/office/drawing/2014/main" id="{86DBC617-958A-A578-4FDA-2A630BFE4C4C}"/>
              </a:ext>
            </a:extLst>
          </p:cNvPr>
          <p:cNvSpPr>
            <a:spLocks noGrp="1"/>
          </p:cNvSpPr>
          <p:nvPr>
            <p:ph type="sldNum" sz="quarter" idx="5"/>
          </p:nvPr>
        </p:nvSpPr>
        <p:spPr/>
        <p:txBody>
          <a:bodyPr/>
          <a:lstStyle/>
          <a:p>
            <a:fld id="{5D2A4B31-E220-4D9A-8D6D-C00945709A12}" type="slidenum">
              <a:rPr lang="en-US" smtClean="0"/>
              <a:t>16</a:t>
            </a:fld>
            <a:endParaRPr lang="en-US"/>
          </a:p>
        </p:txBody>
      </p:sp>
    </p:spTree>
    <p:extLst>
      <p:ext uri="{BB962C8B-B14F-4D97-AF65-F5344CB8AC3E}">
        <p14:creationId xmlns:p14="http://schemas.microsoft.com/office/powerpoint/2010/main" val="9891606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E4F5F6-1D70-CF48-7643-7A9CC3C951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BEAF33-E51C-AD81-CFBE-76A69E0CF2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378E23-FF42-31FF-2B7E-D826C4EB8B4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Thêm mũi tên từ AZ &gt;&gt; DS IDE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Thêm mũi tên twf file storage &gt;&gt; DS 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a:extLst>
              <a:ext uri="{FF2B5EF4-FFF2-40B4-BE49-F238E27FC236}">
                <a16:creationId xmlns:a16="http://schemas.microsoft.com/office/drawing/2014/main" id="{86DBC617-958A-A578-4FDA-2A630BFE4C4C}"/>
              </a:ext>
            </a:extLst>
          </p:cNvPr>
          <p:cNvSpPr>
            <a:spLocks noGrp="1"/>
          </p:cNvSpPr>
          <p:nvPr>
            <p:ph type="sldNum" sz="quarter" idx="5"/>
          </p:nvPr>
        </p:nvSpPr>
        <p:spPr/>
        <p:txBody>
          <a:bodyPr/>
          <a:lstStyle/>
          <a:p>
            <a:fld id="{5D2A4B31-E220-4D9A-8D6D-C00945709A12}" type="slidenum">
              <a:rPr lang="en-US" smtClean="0"/>
              <a:t>17</a:t>
            </a:fld>
            <a:endParaRPr lang="en-US"/>
          </a:p>
        </p:txBody>
      </p:sp>
    </p:spTree>
    <p:extLst>
      <p:ext uri="{BB962C8B-B14F-4D97-AF65-F5344CB8AC3E}">
        <p14:creationId xmlns:p14="http://schemas.microsoft.com/office/powerpoint/2010/main" val="31114861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E4F5F6-1D70-CF48-7643-7A9CC3C951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BEAF33-E51C-AD81-CFBE-76A69E0CF2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378E23-FF42-31FF-2B7E-D826C4EB8B4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Thêm mũi tên từ AZ &gt;&gt; DS IDE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Thêm mũi tên twf file storage &gt;&gt; DS 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a:extLst>
              <a:ext uri="{FF2B5EF4-FFF2-40B4-BE49-F238E27FC236}">
                <a16:creationId xmlns:a16="http://schemas.microsoft.com/office/drawing/2014/main" id="{86DBC617-958A-A578-4FDA-2A630BFE4C4C}"/>
              </a:ext>
            </a:extLst>
          </p:cNvPr>
          <p:cNvSpPr>
            <a:spLocks noGrp="1"/>
          </p:cNvSpPr>
          <p:nvPr>
            <p:ph type="sldNum" sz="quarter" idx="5"/>
          </p:nvPr>
        </p:nvSpPr>
        <p:spPr/>
        <p:txBody>
          <a:bodyPr/>
          <a:lstStyle/>
          <a:p>
            <a:fld id="{5D2A4B31-E220-4D9A-8D6D-C00945709A12}" type="slidenum">
              <a:rPr lang="en-US" smtClean="0"/>
              <a:t>18</a:t>
            </a:fld>
            <a:endParaRPr lang="en-US"/>
          </a:p>
        </p:txBody>
      </p:sp>
    </p:spTree>
    <p:extLst>
      <p:ext uri="{BB962C8B-B14F-4D97-AF65-F5344CB8AC3E}">
        <p14:creationId xmlns:p14="http://schemas.microsoft.com/office/powerpoint/2010/main" val="742416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E4F5F6-1D70-CF48-7643-7A9CC3C951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BEAF33-E51C-AD81-CFBE-76A69E0CF2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378E23-FF42-31FF-2B7E-D826C4EB8B4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Thêm mũi tên từ AZ &gt;&gt; DS IDE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Thêm mũi tên twf file storage &gt;&gt; DS 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a:extLst>
              <a:ext uri="{FF2B5EF4-FFF2-40B4-BE49-F238E27FC236}">
                <a16:creationId xmlns:a16="http://schemas.microsoft.com/office/drawing/2014/main" id="{86DBC617-958A-A578-4FDA-2A630BFE4C4C}"/>
              </a:ext>
            </a:extLst>
          </p:cNvPr>
          <p:cNvSpPr>
            <a:spLocks noGrp="1"/>
          </p:cNvSpPr>
          <p:nvPr>
            <p:ph type="sldNum" sz="quarter" idx="5"/>
          </p:nvPr>
        </p:nvSpPr>
        <p:spPr/>
        <p:txBody>
          <a:bodyPr/>
          <a:lstStyle/>
          <a:p>
            <a:fld id="{5D2A4B31-E220-4D9A-8D6D-C00945709A12}" type="slidenum">
              <a:rPr lang="en-US" smtClean="0"/>
              <a:t>19</a:t>
            </a:fld>
            <a:endParaRPr lang="en-US"/>
          </a:p>
        </p:txBody>
      </p:sp>
    </p:spTree>
    <p:extLst>
      <p:ext uri="{BB962C8B-B14F-4D97-AF65-F5344CB8AC3E}">
        <p14:creationId xmlns:p14="http://schemas.microsoft.com/office/powerpoint/2010/main" val="34660257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61FB2C-A497-6794-67EC-4E3542C785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7F8CD0-9503-4507-C1B5-8F28A34A3D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F4C85B-E0AB-01F8-320B-326FBB5DA91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System profile: Analytics Platform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Anh Giáp check lại giúp em kiến trúc final cho phần này</a:t>
            </a:r>
          </a:p>
        </p:txBody>
      </p:sp>
      <p:sp>
        <p:nvSpPr>
          <p:cNvPr id="4" name="Slide Number Placeholder 3">
            <a:extLst>
              <a:ext uri="{FF2B5EF4-FFF2-40B4-BE49-F238E27FC236}">
                <a16:creationId xmlns:a16="http://schemas.microsoft.com/office/drawing/2014/main" id="{D1DF2909-C87D-0B27-0F28-94B56F731321}"/>
              </a:ext>
            </a:extLst>
          </p:cNvPr>
          <p:cNvSpPr>
            <a:spLocks noGrp="1"/>
          </p:cNvSpPr>
          <p:nvPr>
            <p:ph type="sldNum" sz="quarter" idx="5"/>
          </p:nvPr>
        </p:nvSpPr>
        <p:spPr/>
        <p:txBody>
          <a:bodyPr/>
          <a:lstStyle/>
          <a:p>
            <a:fld id="{5D2A4B31-E220-4D9A-8D6D-C00945709A12}" type="slidenum">
              <a:rPr lang="en-US" smtClean="0"/>
              <a:t>20</a:t>
            </a:fld>
            <a:endParaRPr lang="en-US"/>
          </a:p>
        </p:txBody>
      </p:sp>
    </p:spTree>
    <p:extLst>
      <p:ext uri="{BB962C8B-B14F-4D97-AF65-F5344CB8AC3E}">
        <p14:creationId xmlns:p14="http://schemas.microsoft.com/office/powerpoint/2010/main" val="2330393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61FB2C-A497-6794-67EC-4E3542C785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7F8CD0-9503-4507-C1B5-8F28A34A3D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F4C85B-E0AB-01F8-320B-326FBB5DA91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a:extLst>
              <a:ext uri="{FF2B5EF4-FFF2-40B4-BE49-F238E27FC236}">
                <a16:creationId xmlns:a16="http://schemas.microsoft.com/office/drawing/2014/main" id="{D1DF2909-C87D-0B27-0F28-94B56F731321}"/>
              </a:ext>
            </a:extLst>
          </p:cNvPr>
          <p:cNvSpPr>
            <a:spLocks noGrp="1"/>
          </p:cNvSpPr>
          <p:nvPr>
            <p:ph type="sldNum" sz="quarter" idx="5"/>
          </p:nvPr>
        </p:nvSpPr>
        <p:spPr/>
        <p:txBody>
          <a:bodyPr/>
          <a:lstStyle/>
          <a:p>
            <a:fld id="{5D2A4B31-E220-4D9A-8D6D-C00945709A12}" type="slidenum">
              <a:rPr lang="en-US" smtClean="0"/>
              <a:t>21</a:t>
            </a:fld>
            <a:endParaRPr lang="en-US"/>
          </a:p>
        </p:txBody>
      </p:sp>
    </p:spTree>
    <p:extLst>
      <p:ext uri="{BB962C8B-B14F-4D97-AF65-F5344CB8AC3E}">
        <p14:creationId xmlns:p14="http://schemas.microsoft.com/office/powerpoint/2010/main" val="1005928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Tập trung từ biz req của 2 cái QLYC</a:t>
            </a:r>
          </a:p>
        </p:txBody>
      </p:sp>
      <p:sp>
        <p:nvSpPr>
          <p:cNvPr id="4" name="Slide Number Placeholder 3"/>
          <p:cNvSpPr>
            <a:spLocks noGrp="1"/>
          </p:cNvSpPr>
          <p:nvPr>
            <p:ph type="sldNum" sz="quarter" idx="5"/>
          </p:nvPr>
        </p:nvSpPr>
        <p:spPr/>
        <p:txBody>
          <a:bodyPr/>
          <a:lstStyle/>
          <a:p>
            <a:fld id="{5D2A4B31-E220-4D9A-8D6D-C00945709A12}" type="slidenum">
              <a:rPr lang="en-US" smtClean="0"/>
              <a:t>4</a:t>
            </a:fld>
            <a:endParaRPr lang="en-US"/>
          </a:p>
        </p:txBody>
      </p:sp>
    </p:spTree>
    <p:extLst>
      <p:ext uri="{BB962C8B-B14F-4D97-AF65-F5344CB8AC3E}">
        <p14:creationId xmlns:p14="http://schemas.microsoft.com/office/powerpoint/2010/main" val="36323113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730BD1-7384-23C5-BEBB-9941435D53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8B472D-B5D8-9A62-214A-350742BDBA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A1B6AC-4BAA-8ABC-E4AA-8D1A13763A0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a:extLst>
              <a:ext uri="{FF2B5EF4-FFF2-40B4-BE49-F238E27FC236}">
                <a16:creationId xmlns:a16="http://schemas.microsoft.com/office/drawing/2014/main" id="{AA8EE4F8-7C38-0BE0-4A24-097CE9E8F33A}"/>
              </a:ext>
            </a:extLst>
          </p:cNvPr>
          <p:cNvSpPr>
            <a:spLocks noGrp="1"/>
          </p:cNvSpPr>
          <p:nvPr>
            <p:ph type="sldNum" sz="quarter" idx="5"/>
          </p:nvPr>
        </p:nvSpPr>
        <p:spPr/>
        <p:txBody>
          <a:bodyPr/>
          <a:lstStyle/>
          <a:p>
            <a:fld id="{5D2A4B31-E220-4D9A-8D6D-C00945709A12}" type="slidenum">
              <a:rPr lang="en-US" smtClean="0"/>
              <a:t>22</a:t>
            </a:fld>
            <a:endParaRPr lang="en-US"/>
          </a:p>
        </p:txBody>
      </p:sp>
    </p:spTree>
    <p:extLst>
      <p:ext uri="{BB962C8B-B14F-4D97-AF65-F5344CB8AC3E}">
        <p14:creationId xmlns:p14="http://schemas.microsoft.com/office/powerpoint/2010/main" val="5492536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61FB2C-A497-6794-67EC-4E3542C785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7F8CD0-9503-4507-C1B5-8F28A34A3D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F4C85B-E0AB-01F8-320B-326FBB5DA91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a:extLst>
              <a:ext uri="{FF2B5EF4-FFF2-40B4-BE49-F238E27FC236}">
                <a16:creationId xmlns:a16="http://schemas.microsoft.com/office/drawing/2014/main" id="{D1DF2909-C87D-0B27-0F28-94B56F731321}"/>
              </a:ext>
            </a:extLst>
          </p:cNvPr>
          <p:cNvSpPr>
            <a:spLocks noGrp="1"/>
          </p:cNvSpPr>
          <p:nvPr>
            <p:ph type="sldNum" sz="quarter" idx="5"/>
          </p:nvPr>
        </p:nvSpPr>
        <p:spPr/>
        <p:txBody>
          <a:bodyPr/>
          <a:lstStyle/>
          <a:p>
            <a:fld id="{5D2A4B31-E220-4D9A-8D6D-C00945709A12}" type="slidenum">
              <a:rPr lang="en-US" smtClean="0"/>
              <a:t>23</a:t>
            </a:fld>
            <a:endParaRPr lang="en-US"/>
          </a:p>
        </p:txBody>
      </p:sp>
    </p:spTree>
    <p:extLst>
      <p:ext uri="{BB962C8B-B14F-4D97-AF65-F5344CB8AC3E}">
        <p14:creationId xmlns:p14="http://schemas.microsoft.com/office/powerpoint/2010/main" val="22114410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58547B-59BA-E094-2039-7CC0DFBE23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3A9B59-C329-5085-ABA6-6474DCE1978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40411E-853C-B970-6B89-E1DC925B826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B8C0434-16A3-E7CB-8B3B-88F23A8509D4}"/>
              </a:ext>
            </a:extLst>
          </p:cNvPr>
          <p:cNvSpPr>
            <a:spLocks noGrp="1"/>
          </p:cNvSpPr>
          <p:nvPr>
            <p:ph type="sldNum" sz="quarter" idx="5"/>
          </p:nvPr>
        </p:nvSpPr>
        <p:spPr/>
        <p:txBody>
          <a:bodyPr/>
          <a:lstStyle/>
          <a:p>
            <a:fld id="{5D2A4B31-E220-4D9A-8D6D-C00945709A12}" type="slidenum">
              <a:rPr lang="en-US" smtClean="0"/>
              <a:t>24</a:t>
            </a:fld>
            <a:endParaRPr lang="en-US"/>
          </a:p>
        </p:txBody>
      </p:sp>
    </p:spTree>
    <p:extLst>
      <p:ext uri="{BB962C8B-B14F-4D97-AF65-F5344CB8AC3E}">
        <p14:creationId xmlns:p14="http://schemas.microsoft.com/office/powerpoint/2010/main" val="13401303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61FB2C-A497-6794-67EC-4E3542C785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7F8CD0-9503-4507-C1B5-8F28A34A3D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F4C85B-E0AB-01F8-320B-326FBB5DA91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System profile: Analytics Platform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Anh Giáp check lại giúp em kiến trúc final cho phần này</a:t>
            </a:r>
          </a:p>
        </p:txBody>
      </p:sp>
      <p:sp>
        <p:nvSpPr>
          <p:cNvPr id="4" name="Slide Number Placeholder 3">
            <a:extLst>
              <a:ext uri="{FF2B5EF4-FFF2-40B4-BE49-F238E27FC236}">
                <a16:creationId xmlns:a16="http://schemas.microsoft.com/office/drawing/2014/main" id="{D1DF2909-C87D-0B27-0F28-94B56F731321}"/>
              </a:ext>
            </a:extLst>
          </p:cNvPr>
          <p:cNvSpPr>
            <a:spLocks noGrp="1"/>
          </p:cNvSpPr>
          <p:nvPr>
            <p:ph type="sldNum" sz="quarter" idx="5"/>
          </p:nvPr>
        </p:nvSpPr>
        <p:spPr/>
        <p:txBody>
          <a:bodyPr/>
          <a:lstStyle/>
          <a:p>
            <a:fld id="{5D2A4B31-E220-4D9A-8D6D-C00945709A12}" type="slidenum">
              <a:rPr lang="en-US" smtClean="0"/>
              <a:t>25</a:t>
            </a:fld>
            <a:endParaRPr lang="en-US"/>
          </a:p>
        </p:txBody>
      </p:sp>
    </p:spTree>
    <p:extLst>
      <p:ext uri="{BB962C8B-B14F-4D97-AF65-F5344CB8AC3E}">
        <p14:creationId xmlns:p14="http://schemas.microsoft.com/office/powerpoint/2010/main" val="8781626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61FB2C-A497-6794-67EC-4E3542C785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7F8CD0-9503-4507-C1B5-8F28A34A3D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F4C85B-E0AB-01F8-320B-326FBB5DA91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System profile: Analytics Platform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Anh </a:t>
            </a:r>
            <a:r>
              <a:rPr lang="en-US" dirty="0" err="1"/>
              <a:t>Giáp</a:t>
            </a:r>
            <a:r>
              <a:rPr lang="en-US" dirty="0"/>
              <a:t> check </a:t>
            </a:r>
            <a:r>
              <a:rPr lang="en-US" dirty="0" err="1"/>
              <a:t>lại</a:t>
            </a:r>
            <a:r>
              <a:rPr lang="en-US" dirty="0"/>
              <a:t> </a:t>
            </a:r>
            <a:r>
              <a:rPr lang="en-US" dirty="0" err="1"/>
              <a:t>giúp</a:t>
            </a:r>
            <a:r>
              <a:rPr lang="en-US" dirty="0"/>
              <a:t> </a:t>
            </a:r>
            <a:r>
              <a:rPr lang="en-US" dirty="0" err="1"/>
              <a:t>em</a:t>
            </a:r>
            <a:r>
              <a:rPr lang="en-US" dirty="0"/>
              <a:t> </a:t>
            </a:r>
            <a:r>
              <a:rPr lang="en-US" dirty="0" err="1"/>
              <a:t>kiến</a:t>
            </a:r>
            <a:r>
              <a:rPr lang="en-US" dirty="0"/>
              <a:t> </a:t>
            </a:r>
            <a:r>
              <a:rPr lang="en-US" dirty="0" err="1"/>
              <a:t>trúc</a:t>
            </a:r>
            <a:r>
              <a:rPr lang="en-US" dirty="0"/>
              <a:t> final </a:t>
            </a:r>
            <a:r>
              <a:rPr lang="en-US" dirty="0" err="1"/>
              <a:t>cho</a:t>
            </a:r>
            <a:r>
              <a:rPr lang="en-US" dirty="0"/>
              <a:t> </a:t>
            </a:r>
            <a:r>
              <a:rPr lang="en-US" dirty="0" err="1"/>
              <a:t>phần</a:t>
            </a:r>
            <a:r>
              <a:rPr lang="en-US" dirty="0"/>
              <a:t> </a:t>
            </a:r>
            <a:r>
              <a:rPr lang="en-US" dirty="0" err="1"/>
              <a:t>này</a:t>
            </a:r>
            <a:endParaRPr lang="en-US" dirty="0"/>
          </a:p>
        </p:txBody>
      </p:sp>
      <p:sp>
        <p:nvSpPr>
          <p:cNvPr id="4" name="Slide Number Placeholder 3">
            <a:extLst>
              <a:ext uri="{FF2B5EF4-FFF2-40B4-BE49-F238E27FC236}">
                <a16:creationId xmlns:a16="http://schemas.microsoft.com/office/drawing/2014/main" id="{D1DF2909-C87D-0B27-0F28-94B56F731321}"/>
              </a:ext>
            </a:extLst>
          </p:cNvPr>
          <p:cNvSpPr>
            <a:spLocks noGrp="1"/>
          </p:cNvSpPr>
          <p:nvPr>
            <p:ph type="sldNum" sz="quarter" idx="5"/>
          </p:nvPr>
        </p:nvSpPr>
        <p:spPr/>
        <p:txBody>
          <a:bodyPr/>
          <a:lstStyle/>
          <a:p>
            <a:fld id="{5D2A4B31-E220-4D9A-8D6D-C00945709A12}" type="slidenum">
              <a:rPr lang="en-US" smtClean="0"/>
              <a:t>26</a:t>
            </a:fld>
            <a:endParaRPr lang="en-US"/>
          </a:p>
        </p:txBody>
      </p:sp>
    </p:spTree>
    <p:extLst>
      <p:ext uri="{BB962C8B-B14F-4D97-AF65-F5344CB8AC3E}">
        <p14:creationId xmlns:p14="http://schemas.microsoft.com/office/powerpoint/2010/main" val="25085839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287662-35C7-9B03-FE10-37353A48F7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D2A6DB-56B7-0476-6E24-BCBEA19156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6FAF72-D440-6840-CD3D-49002FC4E5BD}"/>
              </a:ext>
            </a:extLst>
          </p:cNvPr>
          <p:cNvSpPr>
            <a:spLocks noGrp="1"/>
          </p:cNvSpPr>
          <p:nvPr>
            <p:ph type="body" idx="1"/>
          </p:nvPr>
        </p:nvSpPr>
        <p:spPr/>
        <p:txBody>
          <a:bodyPr/>
          <a:lstStyle/>
          <a:p>
            <a:pPr marL="171450" indent="-171450">
              <a:buFont typeface="Arial" panose="020B0604020202020204" pitchFamily="34" charset="0"/>
              <a:buChar char="•"/>
            </a:pPr>
            <a:endParaRPr lang="en-US">
              <a:sym typeface="Wingdings" panose="05000000000000000000" pitchFamily="2" charset="2"/>
            </a:endParaRPr>
          </a:p>
        </p:txBody>
      </p:sp>
      <p:sp>
        <p:nvSpPr>
          <p:cNvPr id="4" name="Slide Number Placeholder 3">
            <a:extLst>
              <a:ext uri="{FF2B5EF4-FFF2-40B4-BE49-F238E27FC236}">
                <a16:creationId xmlns:a16="http://schemas.microsoft.com/office/drawing/2014/main" id="{A9C5A0B2-A114-3988-9929-829E571DDD88}"/>
              </a:ext>
            </a:extLst>
          </p:cNvPr>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DB81234-2E71-44B9-9775-7D810832B28B}"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4313183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87E83F-D510-088B-D27C-AB3325DDFD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D48754-7954-B0AC-AB57-8119359D45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CF3686-60B5-FFEB-4FA2-38C3F7B9BBD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2C2B3D8-F54B-B196-3B12-817D4844BC29}"/>
              </a:ext>
            </a:extLst>
          </p:cNvPr>
          <p:cNvSpPr>
            <a:spLocks noGrp="1"/>
          </p:cNvSpPr>
          <p:nvPr>
            <p:ph type="sldNum" sz="quarter" idx="5"/>
          </p:nvPr>
        </p:nvSpPr>
        <p:spPr/>
        <p:txBody>
          <a:bodyPr/>
          <a:lstStyle/>
          <a:p>
            <a:fld id="{5D2A4B31-E220-4D9A-8D6D-C00945709A12}" type="slidenum">
              <a:rPr lang="en-US" smtClean="0"/>
              <a:t>28</a:t>
            </a:fld>
            <a:endParaRPr lang="en-US"/>
          </a:p>
        </p:txBody>
      </p:sp>
    </p:spTree>
    <p:extLst>
      <p:ext uri="{BB962C8B-B14F-4D97-AF65-F5344CB8AC3E}">
        <p14:creationId xmlns:p14="http://schemas.microsoft.com/office/powerpoint/2010/main" val="713729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831C5B-4570-49DB-F3F4-C35C2E3B3C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706227-66E1-CA40-00C3-D7773802B2E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69D957-2734-288D-2DD4-233C2A95D0D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1440CAC-414F-27B4-D677-FA1BF3282CE2}"/>
              </a:ext>
            </a:extLst>
          </p:cNvPr>
          <p:cNvSpPr>
            <a:spLocks noGrp="1"/>
          </p:cNvSpPr>
          <p:nvPr>
            <p:ph type="sldNum" sz="quarter" idx="5"/>
          </p:nvPr>
        </p:nvSpPr>
        <p:spPr/>
        <p:txBody>
          <a:bodyPr/>
          <a:lstStyle/>
          <a:p>
            <a:fld id="{5D2A4B31-E220-4D9A-8D6D-C00945709A12}" type="slidenum">
              <a:rPr lang="en-US" smtClean="0"/>
              <a:t>29</a:t>
            </a:fld>
            <a:endParaRPr lang="en-US"/>
          </a:p>
        </p:txBody>
      </p:sp>
    </p:spTree>
    <p:extLst>
      <p:ext uri="{BB962C8B-B14F-4D97-AF65-F5344CB8AC3E}">
        <p14:creationId xmlns:p14="http://schemas.microsoft.com/office/powerpoint/2010/main" val="15171374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84923F0-ADC0-490A-9379-761BF1A89AB9}"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62915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61FB2C-A497-6794-67EC-4E3542C785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7F8CD0-9503-4507-C1B5-8F28A34A3D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F4C85B-E0AB-01F8-320B-326FBB5DA91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Đức list</a:t>
            </a:r>
          </a:p>
        </p:txBody>
      </p:sp>
      <p:sp>
        <p:nvSpPr>
          <p:cNvPr id="4" name="Slide Number Placeholder 3">
            <a:extLst>
              <a:ext uri="{FF2B5EF4-FFF2-40B4-BE49-F238E27FC236}">
                <a16:creationId xmlns:a16="http://schemas.microsoft.com/office/drawing/2014/main" id="{D1DF2909-C87D-0B27-0F28-94B56F731321}"/>
              </a:ext>
            </a:extLst>
          </p:cNvPr>
          <p:cNvSpPr>
            <a:spLocks noGrp="1"/>
          </p:cNvSpPr>
          <p:nvPr>
            <p:ph type="sldNum" sz="quarter" idx="5"/>
          </p:nvPr>
        </p:nvSpPr>
        <p:spPr/>
        <p:txBody>
          <a:bodyPr/>
          <a:lstStyle/>
          <a:p>
            <a:fld id="{5D2A4B31-E220-4D9A-8D6D-C00945709A12}" type="slidenum">
              <a:rPr lang="en-US" smtClean="0"/>
              <a:t>31</a:t>
            </a:fld>
            <a:endParaRPr lang="en-US"/>
          </a:p>
        </p:txBody>
      </p:sp>
    </p:spTree>
    <p:extLst>
      <p:ext uri="{BB962C8B-B14F-4D97-AF65-F5344CB8AC3E}">
        <p14:creationId xmlns:p14="http://schemas.microsoft.com/office/powerpoint/2010/main" val="26630266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CB2341-937E-67B5-1DB8-4A183D3F78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B43FA2-D3F4-7A56-171A-A0AF256F08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25849B-DF67-6B8D-13CD-A2C85B14E341}"/>
              </a:ext>
            </a:extLst>
          </p:cNvPr>
          <p:cNvSpPr>
            <a:spLocks noGrp="1"/>
          </p:cNvSpPr>
          <p:nvPr>
            <p:ph type="body" idx="1"/>
          </p:nvPr>
        </p:nvSpPr>
        <p:spPr/>
        <p:txBody>
          <a:bodyPr/>
          <a:lstStyle/>
          <a:p>
            <a:r>
              <a:rPr lang="en-US"/>
              <a:t>Tập trung từ biz req của 2 cái QLYC</a:t>
            </a:r>
          </a:p>
        </p:txBody>
      </p:sp>
      <p:sp>
        <p:nvSpPr>
          <p:cNvPr id="4" name="Slide Number Placeholder 3">
            <a:extLst>
              <a:ext uri="{FF2B5EF4-FFF2-40B4-BE49-F238E27FC236}">
                <a16:creationId xmlns:a16="http://schemas.microsoft.com/office/drawing/2014/main" id="{6D7CA879-7D52-3657-D68B-70040F55AE5E}"/>
              </a:ext>
            </a:extLst>
          </p:cNvPr>
          <p:cNvSpPr>
            <a:spLocks noGrp="1"/>
          </p:cNvSpPr>
          <p:nvPr>
            <p:ph type="sldNum" sz="quarter" idx="5"/>
          </p:nvPr>
        </p:nvSpPr>
        <p:spPr/>
        <p:txBody>
          <a:bodyPr/>
          <a:lstStyle/>
          <a:p>
            <a:fld id="{5D2A4B31-E220-4D9A-8D6D-C00945709A12}" type="slidenum">
              <a:rPr lang="en-US" smtClean="0"/>
              <a:t>5</a:t>
            </a:fld>
            <a:endParaRPr lang="en-US"/>
          </a:p>
        </p:txBody>
      </p:sp>
    </p:spTree>
    <p:extLst>
      <p:ext uri="{BB962C8B-B14F-4D97-AF65-F5344CB8AC3E}">
        <p14:creationId xmlns:p14="http://schemas.microsoft.com/office/powerpoint/2010/main" val="423039754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0584D4-3D79-E891-2C0F-C129AD8B7A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0613D8-3AD9-8D59-943C-B187297F13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A0B9DF-76C6-3FD1-5CA9-4BABD37A69E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Đức list</a:t>
            </a:r>
          </a:p>
        </p:txBody>
      </p:sp>
      <p:sp>
        <p:nvSpPr>
          <p:cNvPr id="4" name="Slide Number Placeholder 3">
            <a:extLst>
              <a:ext uri="{FF2B5EF4-FFF2-40B4-BE49-F238E27FC236}">
                <a16:creationId xmlns:a16="http://schemas.microsoft.com/office/drawing/2014/main" id="{2F8B5FDD-FA0F-4CAC-65C5-224C9037EFD6}"/>
              </a:ext>
            </a:extLst>
          </p:cNvPr>
          <p:cNvSpPr>
            <a:spLocks noGrp="1"/>
          </p:cNvSpPr>
          <p:nvPr>
            <p:ph type="sldNum" sz="quarter" idx="5"/>
          </p:nvPr>
        </p:nvSpPr>
        <p:spPr/>
        <p:txBody>
          <a:bodyPr/>
          <a:lstStyle/>
          <a:p>
            <a:fld id="{5D2A4B31-E220-4D9A-8D6D-C00945709A12}" type="slidenum">
              <a:rPr lang="en-US" smtClean="0"/>
              <a:t>32</a:t>
            </a:fld>
            <a:endParaRPr lang="en-US"/>
          </a:p>
        </p:txBody>
      </p:sp>
    </p:spTree>
    <p:extLst>
      <p:ext uri="{BB962C8B-B14F-4D97-AF65-F5344CB8AC3E}">
        <p14:creationId xmlns:p14="http://schemas.microsoft.com/office/powerpoint/2010/main" val="28038898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84923F0-ADC0-490A-9379-761BF1A89AB9}"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0497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5938A5-B324-9D01-CA5A-D60C039DCF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17EACD-39F5-2295-74F3-A2B3D49986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3AF4EC-7DEA-5BCF-A2AD-2D156FFD68EF}"/>
              </a:ext>
            </a:extLst>
          </p:cNvPr>
          <p:cNvSpPr>
            <a:spLocks noGrp="1"/>
          </p:cNvSpPr>
          <p:nvPr>
            <p:ph type="body" idx="1"/>
          </p:nvPr>
        </p:nvSpPr>
        <p:spPr/>
        <p:txBody>
          <a:bodyPr/>
          <a:lstStyle/>
          <a:p>
            <a:r>
              <a:rPr lang="en-US"/>
              <a:t>Tập trung từ biz req của 2 cái QLYC</a:t>
            </a:r>
          </a:p>
        </p:txBody>
      </p:sp>
      <p:sp>
        <p:nvSpPr>
          <p:cNvPr id="4" name="Slide Number Placeholder 3">
            <a:extLst>
              <a:ext uri="{FF2B5EF4-FFF2-40B4-BE49-F238E27FC236}">
                <a16:creationId xmlns:a16="http://schemas.microsoft.com/office/drawing/2014/main" id="{A96A396E-CF9B-9599-0177-4CCD2407DB15}"/>
              </a:ext>
            </a:extLst>
          </p:cNvPr>
          <p:cNvSpPr>
            <a:spLocks noGrp="1"/>
          </p:cNvSpPr>
          <p:nvPr>
            <p:ph type="sldNum" sz="quarter" idx="5"/>
          </p:nvPr>
        </p:nvSpPr>
        <p:spPr/>
        <p:txBody>
          <a:bodyPr/>
          <a:lstStyle/>
          <a:p>
            <a:fld id="{5D2A4B31-E220-4D9A-8D6D-C00945709A12}" type="slidenum">
              <a:rPr lang="en-US" smtClean="0"/>
              <a:t>6</a:t>
            </a:fld>
            <a:endParaRPr lang="en-US"/>
          </a:p>
        </p:txBody>
      </p:sp>
    </p:spTree>
    <p:extLst>
      <p:ext uri="{BB962C8B-B14F-4D97-AF65-F5344CB8AC3E}">
        <p14:creationId xmlns:p14="http://schemas.microsoft.com/office/powerpoint/2010/main" val="2530449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Tập</a:t>
            </a:r>
            <a:r>
              <a:rPr lang="en-US" dirty="0"/>
              <a:t> </a:t>
            </a:r>
            <a:r>
              <a:rPr lang="en-US" dirty="0" err="1"/>
              <a:t>trung</a:t>
            </a:r>
            <a:r>
              <a:rPr lang="en-US" dirty="0"/>
              <a:t> </a:t>
            </a:r>
            <a:r>
              <a:rPr lang="en-US" dirty="0" err="1"/>
              <a:t>từ</a:t>
            </a:r>
            <a:r>
              <a:rPr lang="en-US" dirty="0"/>
              <a:t> biz req </a:t>
            </a:r>
            <a:r>
              <a:rPr lang="en-US" dirty="0" err="1"/>
              <a:t>của</a:t>
            </a:r>
            <a:r>
              <a:rPr lang="en-US" dirty="0"/>
              <a:t> 2 </a:t>
            </a:r>
            <a:r>
              <a:rPr lang="en-US" dirty="0" err="1"/>
              <a:t>cái</a:t>
            </a:r>
            <a:r>
              <a:rPr lang="en-US" dirty="0"/>
              <a:t> QLYC </a:t>
            </a:r>
            <a:r>
              <a:rPr lang="en-US" dirty="0" err="1"/>
              <a:t>hẹ</a:t>
            </a:r>
            <a:r>
              <a:rPr lang="en-US" dirty="0"/>
              <a:t> </a:t>
            </a:r>
            <a:r>
              <a:rPr lang="en-US" dirty="0" err="1"/>
              <a:t>hẹ</a:t>
            </a:r>
            <a:r>
              <a:rPr lang="en-US" dirty="0"/>
              <a:t> </a:t>
            </a:r>
            <a:r>
              <a:rPr lang="en-US" dirty="0" err="1"/>
              <a:t>hẹ</a:t>
            </a:r>
            <a:endParaRPr lang="en-US" dirty="0"/>
          </a:p>
          <a:p>
            <a:r>
              <a:rPr lang="en-US" dirty="0"/>
              <a:t>Ae </a:t>
            </a:r>
            <a:r>
              <a:rPr lang="en-US" dirty="0" err="1"/>
              <a:t>mình</a:t>
            </a:r>
            <a:r>
              <a:rPr lang="en-US" dirty="0"/>
              <a:t> </a:t>
            </a:r>
            <a:r>
              <a:rPr lang="en-US" dirty="0" err="1"/>
              <a:t>cứ</a:t>
            </a:r>
            <a:r>
              <a:rPr lang="en-US" dirty="0"/>
              <a:t> </a:t>
            </a:r>
            <a:r>
              <a:rPr lang="en-US" dirty="0" err="1"/>
              <a:t>thế</a:t>
            </a:r>
            <a:r>
              <a:rPr lang="en-US" dirty="0"/>
              <a:t> </a:t>
            </a:r>
            <a:r>
              <a:rPr lang="en-US" dirty="0" err="1"/>
              <a:t>thui</a:t>
            </a:r>
            <a:endParaRPr lang="en-US" dirty="0"/>
          </a:p>
        </p:txBody>
      </p:sp>
      <p:sp>
        <p:nvSpPr>
          <p:cNvPr id="4" name="Slide Number Placeholder 3"/>
          <p:cNvSpPr>
            <a:spLocks noGrp="1"/>
          </p:cNvSpPr>
          <p:nvPr>
            <p:ph type="sldNum" sz="quarter" idx="5"/>
          </p:nvPr>
        </p:nvSpPr>
        <p:spPr/>
        <p:txBody>
          <a:bodyPr/>
          <a:lstStyle/>
          <a:p>
            <a:fld id="{5D2A4B31-E220-4D9A-8D6D-C00945709A12}" type="slidenum">
              <a:rPr lang="en-US" smtClean="0"/>
              <a:t>7</a:t>
            </a:fld>
            <a:endParaRPr lang="en-US"/>
          </a:p>
        </p:txBody>
      </p:sp>
    </p:spTree>
    <p:extLst>
      <p:ext uri="{BB962C8B-B14F-4D97-AF65-F5344CB8AC3E}">
        <p14:creationId xmlns:p14="http://schemas.microsoft.com/office/powerpoint/2010/main" val="15050495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Tập trung từ biz req của 2 cái QLYC</a:t>
            </a:r>
          </a:p>
        </p:txBody>
      </p:sp>
      <p:sp>
        <p:nvSpPr>
          <p:cNvPr id="4" name="Slide Number Placeholder 3"/>
          <p:cNvSpPr>
            <a:spLocks noGrp="1"/>
          </p:cNvSpPr>
          <p:nvPr>
            <p:ph type="sldNum" sz="quarter" idx="5"/>
          </p:nvPr>
        </p:nvSpPr>
        <p:spPr/>
        <p:txBody>
          <a:bodyPr/>
          <a:lstStyle/>
          <a:p>
            <a:fld id="{5D2A4B31-E220-4D9A-8D6D-C00945709A12}" type="slidenum">
              <a:rPr lang="en-US" smtClean="0"/>
              <a:t>8</a:t>
            </a:fld>
            <a:endParaRPr lang="en-US"/>
          </a:p>
        </p:txBody>
      </p:sp>
    </p:spTree>
    <p:extLst>
      <p:ext uri="{BB962C8B-B14F-4D97-AF65-F5344CB8AC3E}">
        <p14:creationId xmlns:p14="http://schemas.microsoft.com/office/powerpoint/2010/main" val="11019716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BE5B91-0202-EABE-C8DE-67E8471721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8CE728-6CDD-35CB-BCE7-D6841912CA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2BCE06-9A65-87D6-CB50-026D53557CB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0ED2A99-5539-EDA4-C7C6-78894AC6CE60}"/>
              </a:ext>
            </a:extLst>
          </p:cNvPr>
          <p:cNvSpPr>
            <a:spLocks noGrp="1"/>
          </p:cNvSpPr>
          <p:nvPr>
            <p:ph type="sldNum" sz="quarter" idx="5"/>
          </p:nvPr>
        </p:nvSpPr>
        <p:spPr/>
        <p:txBody>
          <a:bodyPr/>
          <a:lstStyle/>
          <a:p>
            <a:fld id="{5D2A4B31-E220-4D9A-8D6D-C00945709A12}" type="slidenum">
              <a:rPr lang="en-US" smtClean="0"/>
              <a:t>9</a:t>
            </a:fld>
            <a:endParaRPr lang="en-US"/>
          </a:p>
        </p:txBody>
      </p:sp>
    </p:spTree>
    <p:extLst>
      <p:ext uri="{BB962C8B-B14F-4D97-AF65-F5344CB8AC3E}">
        <p14:creationId xmlns:p14="http://schemas.microsoft.com/office/powerpoint/2010/main" val="5590788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A8DE3F-B8E1-87A2-D584-9BBD402F25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614AE7-7C55-D40A-35F4-926817D536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906D9E-B420-60E9-F978-98A34BFE627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E141B13-8112-DF4D-41A2-28144533FEBE}"/>
              </a:ext>
            </a:extLst>
          </p:cNvPr>
          <p:cNvSpPr>
            <a:spLocks noGrp="1"/>
          </p:cNvSpPr>
          <p:nvPr>
            <p:ph type="sldNum" sz="quarter" idx="5"/>
          </p:nvPr>
        </p:nvSpPr>
        <p:spPr/>
        <p:txBody>
          <a:bodyPr/>
          <a:lstStyle/>
          <a:p>
            <a:fld id="{5D2A4B31-E220-4D9A-8D6D-C00945709A12}" type="slidenum">
              <a:rPr lang="en-US" smtClean="0"/>
              <a:t>10</a:t>
            </a:fld>
            <a:endParaRPr lang="en-US"/>
          </a:p>
        </p:txBody>
      </p:sp>
    </p:spTree>
    <p:extLst>
      <p:ext uri="{BB962C8B-B14F-4D97-AF65-F5344CB8AC3E}">
        <p14:creationId xmlns:p14="http://schemas.microsoft.com/office/powerpoint/2010/main" val="42642030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8A89B7-ECC3-C550-071D-FC9F53BDA6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5D04BB-B8AB-4DA1-FEB7-F0B7769824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2B55A5-7766-90C6-81E9-855ACEE8D335}"/>
              </a:ext>
            </a:extLst>
          </p:cNvPr>
          <p:cNvSpPr>
            <a:spLocks noGrp="1"/>
          </p:cNvSpPr>
          <p:nvPr>
            <p:ph type="body" idx="1"/>
          </p:nvPr>
        </p:nvSpPr>
        <p:spPr/>
        <p:txBody>
          <a:bodyPr/>
          <a:lstStyle/>
          <a:p>
            <a:r>
              <a:rPr lang="en-US"/>
              <a:t>Trao đổi với DnD để hỗ trợ điền</a:t>
            </a:r>
          </a:p>
        </p:txBody>
      </p:sp>
      <p:sp>
        <p:nvSpPr>
          <p:cNvPr id="4" name="Slide Number Placeholder 3">
            <a:extLst>
              <a:ext uri="{FF2B5EF4-FFF2-40B4-BE49-F238E27FC236}">
                <a16:creationId xmlns:a16="http://schemas.microsoft.com/office/drawing/2014/main" id="{7A6A1674-14DB-81C6-B94D-2FB05C2E0197}"/>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D2A4B31-E220-4D9A-8D6D-C00945709A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6025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10" Type="http://schemas.openxmlformats.org/officeDocument/2006/relationships/image" Target="../media/image1.emf"/><Relationship Id="rId4" Type="http://schemas.openxmlformats.org/officeDocument/2006/relationships/tags" Target="../tags/tag4.xml"/><Relationship Id="rId9" Type="http://schemas.openxmlformats.org/officeDocument/2006/relationships/oleObject" Target="../embeddings/oleObject1.bin"/></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tags" Target="../tags/tag30.xml"/><Relationship Id="rId7" Type="http://schemas.openxmlformats.org/officeDocument/2006/relationships/oleObject" Target="../embeddings/oleObject3.bin"/><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slideMaster" Target="../slideMasters/slideMaster2.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image" Target="../media/image5.jpeg"/></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tags" Target="../tags/tag35.xml"/><Relationship Id="rId7" Type="http://schemas.openxmlformats.org/officeDocument/2006/relationships/oleObject" Target="../embeddings/oleObject4.bin"/><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slideMaster" Target="../slideMasters/slideMaster2.xml"/><Relationship Id="rId11" Type="http://schemas.openxmlformats.org/officeDocument/2006/relationships/image" Target="../media/image3.svg"/><Relationship Id="rId5" Type="http://schemas.openxmlformats.org/officeDocument/2006/relationships/tags" Target="../tags/tag37.xml"/><Relationship Id="rId10" Type="http://schemas.openxmlformats.org/officeDocument/2006/relationships/image" Target="../media/image2.png"/><Relationship Id="rId4" Type="http://schemas.openxmlformats.org/officeDocument/2006/relationships/tags" Target="../tags/tag36.xml"/><Relationship Id="rId9"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tags" Target="../tags/tag40.xml"/><Relationship Id="rId7" Type="http://schemas.openxmlformats.org/officeDocument/2006/relationships/oleObject" Target="../embeddings/oleObject5.bin"/><Relationship Id="rId12" Type="http://schemas.openxmlformats.org/officeDocument/2006/relationships/image" Target="../media/image8.png"/><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slideMaster" Target="../slideMasters/slideMaster2.xml"/><Relationship Id="rId11" Type="http://schemas.openxmlformats.org/officeDocument/2006/relationships/image" Target="../media/image3.svg"/><Relationship Id="rId5" Type="http://schemas.openxmlformats.org/officeDocument/2006/relationships/tags" Target="../tags/tag42.xml"/><Relationship Id="rId10" Type="http://schemas.openxmlformats.org/officeDocument/2006/relationships/image" Target="../media/image2.png"/><Relationship Id="rId4" Type="http://schemas.openxmlformats.org/officeDocument/2006/relationships/tags" Target="../tags/tag41.xml"/><Relationship Id="rId9" Type="http://schemas.openxmlformats.org/officeDocument/2006/relationships/image" Target="../media/image7.jpeg"/></Relationships>
</file>

<file path=ppt/slideLayouts/_rels/slideLayout18.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45.xml"/><Relationship Id="rId7" Type="http://schemas.openxmlformats.org/officeDocument/2006/relationships/tags" Target="../tags/tag49.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10" Type="http://schemas.openxmlformats.org/officeDocument/2006/relationships/image" Target="../media/image1.emf"/><Relationship Id="rId4" Type="http://schemas.openxmlformats.org/officeDocument/2006/relationships/tags" Target="../tags/tag46.xml"/><Relationship Id="rId9" Type="http://schemas.openxmlformats.org/officeDocument/2006/relationships/oleObject" Target="../embeddings/oleObject1.bin"/></Relationships>
</file>

<file path=ppt/slideLayouts/_rels/slideLayout19.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52.xml"/><Relationship Id="rId7" Type="http://schemas.openxmlformats.org/officeDocument/2006/relationships/tags" Target="../tags/tag56.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tags" Target="../tags/tag55.xml"/><Relationship Id="rId5" Type="http://schemas.openxmlformats.org/officeDocument/2006/relationships/tags" Target="../tags/tag54.xml"/><Relationship Id="rId10" Type="http://schemas.openxmlformats.org/officeDocument/2006/relationships/image" Target="../media/image1.emf"/><Relationship Id="rId4" Type="http://schemas.openxmlformats.org/officeDocument/2006/relationships/tags" Target="../tags/tag53.xml"/><Relationship Id="rId9" Type="http://schemas.openxmlformats.org/officeDocument/2006/relationships/oleObject" Target="../embeddings/oleObject6.bin"/></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oleObject" Target="../embeddings/oleObject7.bin"/><Relationship Id="rId3" Type="http://schemas.openxmlformats.org/officeDocument/2006/relationships/tags" Target="../tags/tag59.xml"/><Relationship Id="rId7" Type="http://schemas.openxmlformats.org/officeDocument/2006/relationships/slideMaster" Target="../slideMasters/slideMaster2.xml"/><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9" Type="http://schemas.openxmlformats.org/officeDocument/2006/relationships/image" Target="../media/image4.emf"/></Relationships>
</file>

<file path=ppt/slideLayouts/_rels/slideLayout21.xml.rels><?xml version="1.0" encoding="UTF-8" standalone="yes"?>
<Relationships xmlns="http://schemas.openxmlformats.org/package/2006/relationships"><Relationship Id="rId8" Type="http://schemas.openxmlformats.org/officeDocument/2006/relationships/oleObject" Target="../embeddings/oleObject8.bin"/><Relationship Id="rId3" Type="http://schemas.openxmlformats.org/officeDocument/2006/relationships/tags" Target="../tags/tag65.xml"/><Relationship Id="rId7" Type="http://schemas.openxmlformats.org/officeDocument/2006/relationships/slideMaster" Target="../slideMasters/slideMaster2.xml"/><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9" Type="http://schemas.openxmlformats.org/officeDocument/2006/relationships/image" Target="../media/image4.emf"/></Relationships>
</file>

<file path=ppt/slideLayouts/_rels/slideLayout2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tags" Target="../tags/tag71.xml"/><Relationship Id="rId7" Type="http://schemas.openxmlformats.org/officeDocument/2006/relationships/slideMaster" Target="../slideMasters/slideMaster2.xml"/><Relationship Id="rId2" Type="http://schemas.openxmlformats.org/officeDocument/2006/relationships/tags" Target="../tags/tag70.xml"/><Relationship Id="rId1" Type="http://schemas.openxmlformats.org/officeDocument/2006/relationships/tags" Target="../tags/tag69.xml"/><Relationship Id="rId6" Type="http://schemas.openxmlformats.org/officeDocument/2006/relationships/tags" Target="../tags/tag74.xml"/><Relationship Id="rId5" Type="http://schemas.openxmlformats.org/officeDocument/2006/relationships/tags" Target="../tags/tag73.xml"/><Relationship Id="rId10" Type="http://schemas.openxmlformats.org/officeDocument/2006/relationships/image" Target="../media/image5.jpeg"/><Relationship Id="rId4" Type="http://schemas.openxmlformats.org/officeDocument/2006/relationships/tags" Target="../tags/tag72.xml"/><Relationship Id="rId9" Type="http://schemas.openxmlformats.org/officeDocument/2006/relationships/image" Target="../media/image4.emf"/></Relationships>
</file>

<file path=ppt/slideLayouts/_rels/slideLayout23.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77.xml"/><Relationship Id="rId7" Type="http://schemas.openxmlformats.org/officeDocument/2006/relationships/tags" Target="../tags/tag81.xml"/><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tags" Target="../tags/tag80.xml"/><Relationship Id="rId5" Type="http://schemas.openxmlformats.org/officeDocument/2006/relationships/tags" Target="../tags/tag79.xml"/><Relationship Id="rId10" Type="http://schemas.openxmlformats.org/officeDocument/2006/relationships/image" Target="../media/image4.emf"/><Relationship Id="rId4" Type="http://schemas.openxmlformats.org/officeDocument/2006/relationships/tags" Target="../tags/tag78.xml"/><Relationship Id="rId9" Type="http://schemas.openxmlformats.org/officeDocument/2006/relationships/oleObject" Target="../embeddings/oleObject10.bin"/></Relationships>
</file>

<file path=ppt/slideLayouts/_rels/slideLayout24.xml.rels><?xml version="1.0" encoding="UTF-8" standalone="yes"?>
<Relationships xmlns="http://schemas.openxmlformats.org/package/2006/relationships"><Relationship Id="rId8" Type="http://schemas.openxmlformats.org/officeDocument/2006/relationships/tags" Target="../tags/tag89.xml"/><Relationship Id="rId13" Type="http://schemas.openxmlformats.org/officeDocument/2006/relationships/image" Target="../media/image3.svg"/><Relationship Id="rId3" Type="http://schemas.openxmlformats.org/officeDocument/2006/relationships/tags" Target="../tags/tag84.xml"/><Relationship Id="rId7" Type="http://schemas.openxmlformats.org/officeDocument/2006/relationships/tags" Target="../tags/tag88.xml"/><Relationship Id="rId12" Type="http://schemas.openxmlformats.org/officeDocument/2006/relationships/image" Target="../media/image2.png"/><Relationship Id="rId2" Type="http://schemas.openxmlformats.org/officeDocument/2006/relationships/tags" Target="../tags/tag83.xml"/><Relationship Id="rId1" Type="http://schemas.openxmlformats.org/officeDocument/2006/relationships/tags" Target="../tags/tag82.xml"/><Relationship Id="rId6" Type="http://schemas.openxmlformats.org/officeDocument/2006/relationships/tags" Target="../tags/tag87.xml"/><Relationship Id="rId11" Type="http://schemas.openxmlformats.org/officeDocument/2006/relationships/image" Target="../media/image1.emf"/><Relationship Id="rId5" Type="http://schemas.openxmlformats.org/officeDocument/2006/relationships/tags" Target="../tags/tag86.xml"/><Relationship Id="rId10" Type="http://schemas.openxmlformats.org/officeDocument/2006/relationships/oleObject" Target="../embeddings/oleObject11.bin"/><Relationship Id="rId4" Type="http://schemas.openxmlformats.org/officeDocument/2006/relationships/tags" Target="../tags/tag85.xml"/><Relationship Id="rId9"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8" Type="http://schemas.openxmlformats.org/officeDocument/2006/relationships/tags" Target="../tags/tag97.xml"/><Relationship Id="rId13" Type="http://schemas.openxmlformats.org/officeDocument/2006/relationships/image" Target="../media/image3.svg"/><Relationship Id="rId3" Type="http://schemas.openxmlformats.org/officeDocument/2006/relationships/tags" Target="../tags/tag92.xml"/><Relationship Id="rId7" Type="http://schemas.openxmlformats.org/officeDocument/2006/relationships/tags" Target="../tags/tag96.xml"/><Relationship Id="rId12" Type="http://schemas.openxmlformats.org/officeDocument/2006/relationships/image" Target="../media/image2.png"/><Relationship Id="rId2" Type="http://schemas.openxmlformats.org/officeDocument/2006/relationships/tags" Target="../tags/tag91.xml"/><Relationship Id="rId1" Type="http://schemas.openxmlformats.org/officeDocument/2006/relationships/tags" Target="../tags/tag90.xml"/><Relationship Id="rId6" Type="http://schemas.openxmlformats.org/officeDocument/2006/relationships/tags" Target="../tags/tag95.xml"/><Relationship Id="rId11" Type="http://schemas.openxmlformats.org/officeDocument/2006/relationships/image" Target="../media/image1.emf"/><Relationship Id="rId5" Type="http://schemas.openxmlformats.org/officeDocument/2006/relationships/tags" Target="../tags/tag94.xml"/><Relationship Id="rId10" Type="http://schemas.openxmlformats.org/officeDocument/2006/relationships/oleObject" Target="../embeddings/oleObject12.bin"/><Relationship Id="rId4" Type="http://schemas.openxmlformats.org/officeDocument/2006/relationships/tags" Target="../tags/tag93.xml"/><Relationship Id="rId9"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8" Type="http://schemas.openxmlformats.org/officeDocument/2006/relationships/tags" Target="../tags/tag105.xml"/><Relationship Id="rId13" Type="http://schemas.openxmlformats.org/officeDocument/2006/relationships/image" Target="../media/image3.svg"/><Relationship Id="rId3" Type="http://schemas.openxmlformats.org/officeDocument/2006/relationships/tags" Target="../tags/tag100.xml"/><Relationship Id="rId7" Type="http://schemas.openxmlformats.org/officeDocument/2006/relationships/tags" Target="../tags/tag104.xml"/><Relationship Id="rId12" Type="http://schemas.openxmlformats.org/officeDocument/2006/relationships/image" Target="../media/image2.png"/><Relationship Id="rId2" Type="http://schemas.openxmlformats.org/officeDocument/2006/relationships/tags" Target="../tags/tag99.xml"/><Relationship Id="rId1" Type="http://schemas.openxmlformats.org/officeDocument/2006/relationships/tags" Target="../tags/tag98.xml"/><Relationship Id="rId6" Type="http://schemas.openxmlformats.org/officeDocument/2006/relationships/tags" Target="../tags/tag103.xml"/><Relationship Id="rId11" Type="http://schemas.openxmlformats.org/officeDocument/2006/relationships/image" Target="../media/image1.emf"/><Relationship Id="rId5" Type="http://schemas.openxmlformats.org/officeDocument/2006/relationships/tags" Target="../tags/tag102.xml"/><Relationship Id="rId10" Type="http://schemas.openxmlformats.org/officeDocument/2006/relationships/oleObject" Target="../embeddings/oleObject13.bin"/><Relationship Id="rId4" Type="http://schemas.openxmlformats.org/officeDocument/2006/relationships/tags" Target="../tags/tag101.xml"/><Relationship Id="rId9"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8" Type="http://schemas.openxmlformats.org/officeDocument/2006/relationships/tags" Target="../tags/tag113.xml"/><Relationship Id="rId13" Type="http://schemas.openxmlformats.org/officeDocument/2006/relationships/image" Target="../media/image3.svg"/><Relationship Id="rId3" Type="http://schemas.openxmlformats.org/officeDocument/2006/relationships/tags" Target="../tags/tag108.xml"/><Relationship Id="rId7" Type="http://schemas.openxmlformats.org/officeDocument/2006/relationships/tags" Target="../tags/tag112.xml"/><Relationship Id="rId12" Type="http://schemas.openxmlformats.org/officeDocument/2006/relationships/image" Target="../media/image2.png"/><Relationship Id="rId2" Type="http://schemas.openxmlformats.org/officeDocument/2006/relationships/tags" Target="../tags/tag107.xml"/><Relationship Id="rId1" Type="http://schemas.openxmlformats.org/officeDocument/2006/relationships/tags" Target="../tags/tag106.xml"/><Relationship Id="rId6" Type="http://schemas.openxmlformats.org/officeDocument/2006/relationships/tags" Target="../tags/tag111.xml"/><Relationship Id="rId11" Type="http://schemas.openxmlformats.org/officeDocument/2006/relationships/image" Target="../media/image9.emf"/><Relationship Id="rId5" Type="http://schemas.openxmlformats.org/officeDocument/2006/relationships/tags" Target="../tags/tag110.xml"/><Relationship Id="rId10" Type="http://schemas.openxmlformats.org/officeDocument/2006/relationships/oleObject" Target="../embeddings/oleObject14.bin"/><Relationship Id="rId4" Type="http://schemas.openxmlformats.org/officeDocument/2006/relationships/tags" Target="../tags/tag109.xml"/><Relationship Id="rId9"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8" Type="http://schemas.openxmlformats.org/officeDocument/2006/relationships/tags" Target="../tags/tag121.xml"/><Relationship Id="rId13" Type="http://schemas.openxmlformats.org/officeDocument/2006/relationships/image" Target="../media/image3.svg"/><Relationship Id="rId3" Type="http://schemas.openxmlformats.org/officeDocument/2006/relationships/tags" Target="../tags/tag116.xml"/><Relationship Id="rId7" Type="http://schemas.openxmlformats.org/officeDocument/2006/relationships/tags" Target="../tags/tag120.xml"/><Relationship Id="rId12" Type="http://schemas.openxmlformats.org/officeDocument/2006/relationships/image" Target="../media/image2.png"/><Relationship Id="rId2" Type="http://schemas.openxmlformats.org/officeDocument/2006/relationships/tags" Target="../tags/tag115.xml"/><Relationship Id="rId1" Type="http://schemas.openxmlformats.org/officeDocument/2006/relationships/tags" Target="../tags/tag114.xml"/><Relationship Id="rId6" Type="http://schemas.openxmlformats.org/officeDocument/2006/relationships/tags" Target="../tags/tag119.xml"/><Relationship Id="rId11" Type="http://schemas.openxmlformats.org/officeDocument/2006/relationships/image" Target="../media/image1.emf"/><Relationship Id="rId5" Type="http://schemas.openxmlformats.org/officeDocument/2006/relationships/tags" Target="../tags/tag118.xml"/><Relationship Id="rId10" Type="http://schemas.openxmlformats.org/officeDocument/2006/relationships/oleObject" Target="../embeddings/oleObject15.bin"/><Relationship Id="rId4" Type="http://schemas.openxmlformats.org/officeDocument/2006/relationships/tags" Target="../tags/tag117.xml"/><Relationship Id="rId9"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8" Type="http://schemas.openxmlformats.org/officeDocument/2006/relationships/oleObject" Target="../embeddings/oleObject16.bin"/><Relationship Id="rId3" Type="http://schemas.openxmlformats.org/officeDocument/2006/relationships/tags" Target="../tags/tag124.xml"/><Relationship Id="rId7" Type="http://schemas.openxmlformats.org/officeDocument/2006/relationships/slideMaster" Target="../slideMasters/slideMaster2.xml"/><Relationship Id="rId2" Type="http://schemas.openxmlformats.org/officeDocument/2006/relationships/tags" Target="../tags/tag123.xml"/><Relationship Id="rId1" Type="http://schemas.openxmlformats.org/officeDocument/2006/relationships/tags" Target="../tags/tag122.xml"/><Relationship Id="rId6" Type="http://schemas.openxmlformats.org/officeDocument/2006/relationships/tags" Target="../tags/tag127.xml"/><Relationship Id="rId11" Type="http://schemas.openxmlformats.org/officeDocument/2006/relationships/image" Target="../media/image3.svg"/><Relationship Id="rId5" Type="http://schemas.openxmlformats.org/officeDocument/2006/relationships/tags" Target="../tags/tag126.xml"/><Relationship Id="rId10" Type="http://schemas.openxmlformats.org/officeDocument/2006/relationships/image" Target="../media/image2.png"/><Relationship Id="rId4" Type="http://schemas.openxmlformats.org/officeDocument/2006/relationships/tags" Target="../tags/tag125.xml"/><Relationship Id="rId9"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130.xml"/><Relationship Id="rId7" Type="http://schemas.openxmlformats.org/officeDocument/2006/relationships/image" Target="../media/image4.emf"/><Relationship Id="rId2" Type="http://schemas.openxmlformats.org/officeDocument/2006/relationships/tags" Target="../tags/tag129.xml"/><Relationship Id="rId1" Type="http://schemas.openxmlformats.org/officeDocument/2006/relationships/tags" Target="../tags/tag128.xml"/><Relationship Id="rId6" Type="http://schemas.openxmlformats.org/officeDocument/2006/relationships/oleObject" Target="../embeddings/oleObject17.bin"/><Relationship Id="rId5" Type="http://schemas.openxmlformats.org/officeDocument/2006/relationships/slideMaster" Target="../slideMasters/slideMaster2.xml"/><Relationship Id="rId4" Type="http://schemas.openxmlformats.org/officeDocument/2006/relationships/tags" Target="../tags/tag131.xml"/><Relationship Id="rId9" Type="http://schemas.openxmlformats.org/officeDocument/2006/relationships/image" Target="../media/image3.svg"/></Relationships>
</file>

<file path=ppt/slideLayouts/_rels/slideLayout31.xml.rels><?xml version="1.0" encoding="UTF-8" standalone="yes"?>
<Relationships xmlns="http://schemas.openxmlformats.org/package/2006/relationships"><Relationship Id="rId3" Type="http://schemas.openxmlformats.org/officeDocument/2006/relationships/slideMaster" Target="../slideMasters/slideMaster2.xml"/><Relationship Id="rId7" Type="http://schemas.openxmlformats.org/officeDocument/2006/relationships/image" Target="../media/image3.svg"/><Relationship Id="rId2" Type="http://schemas.openxmlformats.org/officeDocument/2006/relationships/tags" Target="../tags/tag133.xml"/><Relationship Id="rId1" Type="http://schemas.openxmlformats.org/officeDocument/2006/relationships/tags" Target="../tags/tag132.xml"/><Relationship Id="rId6" Type="http://schemas.openxmlformats.org/officeDocument/2006/relationships/image" Target="../media/image2.png"/><Relationship Id="rId5" Type="http://schemas.openxmlformats.org/officeDocument/2006/relationships/image" Target="../media/image4.emf"/><Relationship Id="rId4" Type="http://schemas.openxmlformats.org/officeDocument/2006/relationships/oleObject" Target="../embeddings/oleObject18.bin"/></Relationships>
</file>

<file path=ppt/slideLayouts/_rels/slideLayout32.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136.xml"/><Relationship Id="rId7" Type="http://schemas.openxmlformats.org/officeDocument/2006/relationships/tags" Target="../tags/tag140.xml"/><Relationship Id="rId2" Type="http://schemas.openxmlformats.org/officeDocument/2006/relationships/tags" Target="../tags/tag135.xml"/><Relationship Id="rId1" Type="http://schemas.openxmlformats.org/officeDocument/2006/relationships/tags" Target="../tags/tag134.xml"/><Relationship Id="rId6" Type="http://schemas.openxmlformats.org/officeDocument/2006/relationships/tags" Target="../tags/tag139.xml"/><Relationship Id="rId5" Type="http://schemas.openxmlformats.org/officeDocument/2006/relationships/tags" Target="../tags/tag138.xml"/><Relationship Id="rId10" Type="http://schemas.openxmlformats.org/officeDocument/2006/relationships/image" Target="../media/image1.emf"/><Relationship Id="rId4" Type="http://schemas.openxmlformats.org/officeDocument/2006/relationships/tags" Target="../tags/tag137.xml"/><Relationship Id="rId9" Type="http://schemas.openxmlformats.org/officeDocument/2006/relationships/oleObject" Target="../embeddings/oleObject19.bin"/></Relationships>
</file>

<file path=ppt/slideLayouts/_rels/slideLayout33.xml.rels><?xml version="1.0" encoding="UTF-8" standalone="yes"?>
<Relationships xmlns="http://schemas.openxmlformats.org/package/2006/relationships"><Relationship Id="rId8" Type="http://schemas.openxmlformats.org/officeDocument/2006/relationships/tags" Target="../tags/tag148.xml"/><Relationship Id="rId13" Type="http://schemas.openxmlformats.org/officeDocument/2006/relationships/image" Target="../media/image3.svg"/><Relationship Id="rId3" Type="http://schemas.openxmlformats.org/officeDocument/2006/relationships/tags" Target="../tags/tag143.xml"/><Relationship Id="rId7" Type="http://schemas.openxmlformats.org/officeDocument/2006/relationships/tags" Target="../tags/tag147.xml"/><Relationship Id="rId12" Type="http://schemas.openxmlformats.org/officeDocument/2006/relationships/image" Target="../media/image2.png"/><Relationship Id="rId2" Type="http://schemas.openxmlformats.org/officeDocument/2006/relationships/tags" Target="../tags/tag142.xml"/><Relationship Id="rId1" Type="http://schemas.openxmlformats.org/officeDocument/2006/relationships/tags" Target="../tags/tag141.xml"/><Relationship Id="rId6" Type="http://schemas.openxmlformats.org/officeDocument/2006/relationships/tags" Target="../tags/tag146.xml"/><Relationship Id="rId11" Type="http://schemas.openxmlformats.org/officeDocument/2006/relationships/image" Target="../media/image4.emf"/><Relationship Id="rId5" Type="http://schemas.openxmlformats.org/officeDocument/2006/relationships/tags" Target="../tags/tag145.xml"/><Relationship Id="rId10" Type="http://schemas.openxmlformats.org/officeDocument/2006/relationships/oleObject" Target="../embeddings/oleObject20.bin"/><Relationship Id="rId4" Type="http://schemas.openxmlformats.org/officeDocument/2006/relationships/tags" Target="../tags/tag144.xml"/><Relationship Id="rId9"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8" Type="http://schemas.openxmlformats.org/officeDocument/2006/relationships/tags" Target="../tags/tag156.xml"/><Relationship Id="rId13" Type="http://schemas.openxmlformats.org/officeDocument/2006/relationships/image" Target="../media/image3.svg"/><Relationship Id="rId3" Type="http://schemas.openxmlformats.org/officeDocument/2006/relationships/tags" Target="../tags/tag151.xml"/><Relationship Id="rId7" Type="http://schemas.openxmlformats.org/officeDocument/2006/relationships/tags" Target="../tags/tag155.xml"/><Relationship Id="rId12" Type="http://schemas.openxmlformats.org/officeDocument/2006/relationships/image" Target="../media/image2.png"/><Relationship Id="rId2" Type="http://schemas.openxmlformats.org/officeDocument/2006/relationships/tags" Target="../tags/tag150.xml"/><Relationship Id="rId1" Type="http://schemas.openxmlformats.org/officeDocument/2006/relationships/tags" Target="../tags/tag149.xml"/><Relationship Id="rId6" Type="http://schemas.openxmlformats.org/officeDocument/2006/relationships/tags" Target="../tags/tag154.xml"/><Relationship Id="rId11" Type="http://schemas.openxmlformats.org/officeDocument/2006/relationships/image" Target="../media/image4.emf"/><Relationship Id="rId5" Type="http://schemas.openxmlformats.org/officeDocument/2006/relationships/tags" Target="../tags/tag153.xml"/><Relationship Id="rId10" Type="http://schemas.openxmlformats.org/officeDocument/2006/relationships/oleObject" Target="../embeddings/oleObject21.bin"/><Relationship Id="rId4" Type="http://schemas.openxmlformats.org/officeDocument/2006/relationships/tags" Target="../tags/tag152.xml"/><Relationship Id="rId9"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159.xml"/><Relationship Id="rId7" Type="http://schemas.openxmlformats.org/officeDocument/2006/relationships/tags" Target="../tags/tag163.xml"/><Relationship Id="rId2" Type="http://schemas.openxmlformats.org/officeDocument/2006/relationships/tags" Target="../tags/tag158.xml"/><Relationship Id="rId1" Type="http://schemas.openxmlformats.org/officeDocument/2006/relationships/tags" Target="../tags/tag157.xml"/><Relationship Id="rId6" Type="http://schemas.openxmlformats.org/officeDocument/2006/relationships/tags" Target="../tags/tag162.xml"/><Relationship Id="rId5" Type="http://schemas.openxmlformats.org/officeDocument/2006/relationships/tags" Target="../tags/tag161.xml"/><Relationship Id="rId10" Type="http://schemas.openxmlformats.org/officeDocument/2006/relationships/image" Target="../media/image1.emf"/><Relationship Id="rId4" Type="http://schemas.openxmlformats.org/officeDocument/2006/relationships/tags" Target="../tags/tag160.xml"/><Relationship Id="rId9" Type="http://schemas.openxmlformats.org/officeDocument/2006/relationships/oleObject" Target="../embeddings/oleObject19.bin"/></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6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A8C1237-8665-4241-9EA3-A4C5D685A8AD}"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193422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9F51696-8AE9-47F5-BD9C-96F7080DA6A3}"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050763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1AD536A-5893-4A06-BA4F-531E680B03A1}"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798188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ingle Line Title +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31622" y="290302"/>
            <a:ext cx="10956007" cy="482139"/>
          </a:xfrm>
        </p:spPr>
        <p:txBody>
          <a:bodyPr/>
          <a:lstStyle>
            <a:lvl1pPr>
              <a:defRPr baseline="0">
                <a:solidFill>
                  <a:srgbClr val="008FD5"/>
                </a:solidFill>
              </a:defRPr>
            </a:lvl1pPr>
          </a:lstStyle>
          <a:p>
            <a:r>
              <a:rPr lang="en-US"/>
              <a:t>Title – Calibri; 32 </a:t>
            </a:r>
            <a:r>
              <a:rPr lang="en-US" err="1"/>
              <a:t>pt</a:t>
            </a:r>
            <a:r>
              <a:rPr lang="en-US"/>
              <a:t>; Bold; Black; Emphasis = Blue </a:t>
            </a: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43071FF-E082-4897-9463-52F76F6855A4}" type="slidenum">
              <a:rPr kumimoji="0" lang="en-US" sz="1200" b="0" i="0" u="none" strike="noStrike" kern="1200" cap="none" spc="0" normalizeH="0" baseline="0" noProof="0" smtClean="0">
                <a:ln>
                  <a:noFill/>
                </a:ln>
                <a:solidFill>
                  <a:srgbClr val="000000">
                    <a:tint val="75000"/>
                  </a:srgb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srgbClr val="000000">
                  <a:tint val="75000"/>
                </a:srgbClr>
              </a:solidFill>
              <a:effectLst/>
              <a:uLnTx/>
              <a:uFillTx/>
              <a:latin typeface="Calibri"/>
              <a:ea typeface="+mn-ea"/>
              <a:cs typeface="+mn-cs"/>
            </a:endParaRPr>
          </a:p>
        </p:txBody>
      </p:sp>
      <p:sp>
        <p:nvSpPr>
          <p:cNvPr id="10" name="Content Placeholder 8"/>
          <p:cNvSpPr>
            <a:spLocks noGrp="1"/>
          </p:cNvSpPr>
          <p:nvPr>
            <p:ph sz="quarter" idx="13"/>
          </p:nvPr>
        </p:nvSpPr>
        <p:spPr>
          <a:xfrm>
            <a:off x="631622" y="878683"/>
            <a:ext cx="10963932" cy="5373269"/>
          </a:xfrm>
        </p:spPr>
        <p:txBody>
          <a:bodyPr/>
          <a:lstStyle>
            <a:lvl1pPr marL="158661" indent="-158661">
              <a:buClr>
                <a:srgbClr val="0070C0"/>
              </a:buClr>
              <a:buFont typeface="Wingdings" pitchFamily="2" charset="2"/>
              <a:buChar char="§"/>
              <a:defRPr baseline="0"/>
            </a:lvl1pPr>
            <a:lvl2pPr marL="459281" indent="-300620">
              <a:buClr>
                <a:srgbClr val="00B0F0"/>
              </a:buClr>
              <a:buFont typeface="Arial" pitchFamily="34" charset="0"/>
              <a:buChar char="•"/>
              <a:defRPr/>
            </a:lvl2pPr>
            <a:lvl3pPr marL="569231" indent="-250517">
              <a:buClr>
                <a:srgbClr val="00B0F0"/>
              </a:buClr>
              <a:buFont typeface="Calibri" pitchFamily="34" charset="0"/>
              <a:buChar char="—"/>
              <a:defRPr/>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3947654"/>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ontent: One">
    <p:spTree>
      <p:nvGrpSpPr>
        <p:cNvPr id="1" name=""/>
        <p:cNvGrpSpPr/>
        <p:nvPr/>
      </p:nvGrpSpPr>
      <p:grpSpPr>
        <a:xfrm>
          <a:off x="0" y="0"/>
          <a:ext cx="0" cy="0"/>
          <a:chOff x="0" y="0"/>
          <a:chExt cx="0" cy="0"/>
        </a:xfrm>
      </p:grpSpPr>
      <p:sp>
        <p:nvSpPr>
          <p:cNvPr id="2" name="Title 1"/>
          <p:cNvSpPr>
            <a:spLocks noGrp="1"/>
          </p:cNvSpPr>
          <p:nvPr>
            <p:ph type="title"/>
          </p:nvPr>
        </p:nvSpPr>
        <p:spPr>
          <a:xfrm>
            <a:off x="711200" y="685800"/>
            <a:ext cx="10769600" cy="914400"/>
          </a:xfrm>
        </p:spPr>
        <p:txBody>
          <a:bodyPr/>
          <a:lstStyle>
            <a:lvl1pPr>
              <a:defRPr/>
            </a:lvl1pPr>
          </a:lstStyle>
          <a:p>
            <a:r>
              <a:rPr lang="en-US" noProof="0"/>
              <a:t>Click to edit Master title style</a:t>
            </a:r>
          </a:p>
        </p:txBody>
      </p:sp>
      <p:sp>
        <p:nvSpPr>
          <p:cNvPr id="31" name="Content Placeholder 26"/>
          <p:cNvSpPr>
            <a:spLocks noGrp="1"/>
          </p:cNvSpPr>
          <p:nvPr>
            <p:ph sz="quarter" idx="15"/>
          </p:nvPr>
        </p:nvSpPr>
        <p:spPr>
          <a:xfrm>
            <a:off x="711200" y="1752600"/>
            <a:ext cx="10769600" cy="4419600"/>
          </a:xfrm>
        </p:spPr>
        <p:txBody>
          <a:bodyPr/>
          <a:lstStyle>
            <a:lvl1pPr>
              <a:defRPr baseline="0"/>
            </a:lvl1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Slide Number Placeholder 5"/>
          <p:cNvSpPr>
            <a:spLocks noGrp="1"/>
          </p:cNvSpPr>
          <p:nvPr>
            <p:ph type="sldNum" sz="quarter" idx="4"/>
          </p:nvPr>
        </p:nvSpPr>
        <p:spPr>
          <a:xfrm>
            <a:off x="9448800" y="6477000"/>
            <a:ext cx="2036064" cy="152400"/>
          </a:xfrm>
          <a:prstGeom prst="rect">
            <a:avLst/>
          </a:prstGeom>
        </p:spPr>
        <p:txBody>
          <a:bodyPr lIns="0" tIns="0" rIns="0" bIns="0" anchor="t" anchorCtr="0">
            <a:noAutofit/>
          </a:bodyPr>
          <a:lstStyle>
            <a:lvl1pPr algn="r">
              <a:defRPr sz="1000">
                <a:solidFill>
                  <a:schemeClr val="tx1"/>
                </a:solidFill>
                <a:latin typeface="Arial" pitchFamily="34" charset="0"/>
                <a:cs typeface="Arial" pitchFamily="34" charset="0"/>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9EBD5762-3BDC-484D-9503-7EA6D5A9A8CE}" type="slidenum">
              <a:rPr kumimoji="0" lang="en-US" sz="1000" b="0" i="0" u="none" strike="noStrike" kern="1200" cap="none" spc="0" normalizeH="0" baseline="0" noProof="0" smtClean="0">
                <a:ln>
                  <a:noFill/>
                </a:ln>
                <a:solidFill>
                  <a:prstClr val="black"/>
                </a:solidFill>
                <a:effectLst/>
                <a:uLnTx/>
                <a:uFillTx/>
                <a:latin typeface="Arial" pitchFamily="34" charset="0"/>
                <a:ea typeface="+mn-ea"/>
                <a:cs typeface="Arial"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Arial" pitchFamily="34" charset="0"/>
              <a:ea typeface="+mn-ea"/>
              <a:cs typeface="Arial" pitchFamily="34" charset="0"/>
            </a:endParaRPr>
          </a:p>
        </p:txBody>
      </p:sp>
    </p:spTree>
    <p:extLst>
      <p:ext uri="{BB962C8B-B14F-4D97-AF65-F5344CB8AC3E}">
        <p14:creationId xmlns:p14="http://schemas.microsoft.com/office/powerpoint/2010/main" val="179299934"/>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Default">
    <p:spTree>
      <p:nvGrpSpPr>
        <p:cNvPr id="1" name=""/>
        <p:cNvGrpSpPr/>
        <p:nvPr/>
      </p:nvGrpSpPr>
      <p:grpSpPr>
        <a:xfrm>
          <a:off x="0" y="0"/>
          <a:ext cx="0" cy="0"/>
          <a:chOff x="0" y="0"/>
          <a:chExt cx="0" cy="0"/>
        </a:xfrm>
      </p:grpSpPr>
      <p:graphicFrame>
        <p:nvGraphicFramePr>
          <p:cNvPr id="3" name="Object 6" hidden="1">
            <a:extLst>
              <a:ext uri="{FF2B5EF4-FFF2-40B4-BE49-F238E27FC236}">
                <a16:creationId xmlns:a16="http://schemas.microsoft.com/office/drawing/2014/main" id="{D8EFF8A2-0FB9-4B25-8B8D-492353274983}"/>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9" imgW="413" imgH="416" progId="TCLayout.ActiveDocument.1">
                  <p:embed/>
                </p:oleObj>
              </mc:Choice>
              <mc:Fallback>
                <p:oleObj name="think-cell Slide" r:id="rId9" imgW="413" imgH="416" progId="TCLayout.ActiveDocument.1">
                  <p:embed/>
                  <p:pic>
                    <p:nvPicPr>
                      <p:cNvPr id="3" name="Object 6" hidden="1">
                        <a:extLst>
                          <a:ext uri="{FF2B5EF4-FFF2-40B4-BE49-F238E27FC236}">
                            <a16:creationId xmlns:a16="http://schemas.microsoft.com/office/drawing/2014/main" id="{D8EFF8A2-0FB9-4B25-8B8D-492353274983}"/>
                          </a:ext>
                        </a:extLst>
                      </p:cNvPr>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5" name="Rectangle 1" hidden="1">
            <a:extLst>
              <a:ext uri="{FF2B5EF4-FFF2-40B4-BE49-F238E27FC236}">
                <a16:creationId xmlns:a16="http://schemas.microsoft.com/office/drawing/2014/main" id="{FCC3A0E6-E630-4C26-B008-93BA0B5B1109}"/>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rtl="0">
              <a:spcBef>
                <a:spcPts val="300"/>
              </a:spcBef>
              <a:spcAft>
                <a:spcPts val="300"/>
              </a:spcAft>
            </a:pPr>
            <a:endParaRPr lang="en-US" sz="2500" b="1" i="0" baseline="0">
              <a:solidFill>
                <a:schemeClr val="bg1"/>
              </a:solidFill>
              <a:latin typeface="Arial" panose="020B0604020202020204" pitchFamily="34" charset="0"/>
              <a:ea typeface="+mj-ea"/>
              <a:cs typeface="+mj-cs"/>
              <a:sym typeface="Arial" panose="020B0604020202020204" pitchFamily="34" charset="0"/>
            </a:endParaRPr>
          </a:p>
        </p:txBody>
      </p:sp>
      <p:sp>
        <p:nvSpPr>
          <p:cNvPr id="14" name="3. Subtitle">
            <a:extLst>
              <a:ext uri="{FF2B5EF4-FFF2-40B4-BE49-F238E27FC236}">
                <a16:creationId xmlns:a16="http://schemas.microsoft.com/office/drawing/2014/main" id="{D4D36123-678D-4B6C-A648-186F85BE34AE}"/>
              </a:ext>
            </a:extLst>
          </p:cNvPr>
          <p:cNvSpPr>
            <a:spLocks noGrp="1"/>
          </p:cNvSpPr>
          <p:nvPr>
            <p:ph type="subTitle" idx="1"/>
            <p:custDataLst>
              <p:tags r:id="rId3"/>
            </p:custDataLst>
          </p:nvPr>
        </p:nvSpPr>
        <p:spPr>
          <a:xfrm>
            <a:off x="554736" y="933538"/>
            <a:ext cx="11082528" cy="24622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b="0" baseline="0" dirty="0"/>
            </a:lvl1pPr>
          </a:lstStyle>
          <a:p>
            <a:pPr lvl="0"/>
            <a:r>
              <a:rPr lang="en-US"/>
              <a:t>Click to edit Master subtitle style</a:t>
            </a:r>
          </a:p>
        </p:txBody>
      </p:sp>
      <p:sp>
        <p:nvSpPr>
          <p:cNvPr id="9" name="Slide Number">
            <a:extLst>
              <a:ext uri="{FF2B5EF4-FFF2-40B4-BE49-F238E27FC236}">
                <a16:creationId xmlns:a16="http://schemas.microsoft.com/office/drawing/2014/main" id="{66686DBA-90DA-4033-B950-94CBD0D7A425}"/>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rtl="0" fontAlgn="auto">
              <a:spcBef>
                <a:spcPts val="0"/>
              </a:spcBef>
              <a:spcAft>
                <a:spcPts val="0"/>
              </a:spcAft>
              <a:defRPr/>
            </a:pPr>
            <a:fld id="{4ABDCABE-3F10-B64C-92F1-862014417034}" type="slidenum">
              <a:rPr lang="en-US" sz="900" b="0" smtClean="0">
                <a:solidFill>
                  <a:schemeClr val="tx1"/>
                </a:solidFill>
                <a:latin typeface="+mn-lt"/>
                <a:ea typeface="+mn-ea"/>
                <a:cs typeface="Arial" panose="020B0604020202020204" pitchFamily="34" charset="0"/>
              </a:rPr>
              <a:pPr algn="r" defTabSz="610744" rtl="0" fontAlgn="auto">
                <a:spcBef>
                  <a:spcPts val="0"/>
                </a:spcBef>
                <a:spcAft>
                  <a:spcPts val="0"/>
                </a:spcAft>
                <a:defRPr/>
              </a:pPr>
              <a:t>‹#›</a:t>
            </a:fld>
            <a:endParaRPr lang="en-US" sz="900" b="0">
              <a:solidFill>
                <a:schemeClr val="tx1"/>
              </a:solidFill>
              <a:latin typeface="+mn-lt"/>
              <a:ea typeface="+mn-ea"/>
              <a:cs typeface="Arial" panose="020B0604020202020204" pitchFamily="34" charset="0"/>
            </a:endParaRPr>
          </a:p>
        </p:txBody>
      </p:sp>
      <p:sp>
        <p:nvSpPr>
          <p:cNvPr id="8" name="5. Source" hidden="1">
            <a:extLst>
              <a:ext uri="{FF2B5EF4-FFF2-40B4-BE49-F238E27FC236}">
                <a16:creationId xmlns:a16="http://schemas.microsoft.com/office/drawing/2014/main" id="{9238B1D6-2095-4826-AA45-9A4E6F7D1A16}"/>
              </a:ext>
            </a:extLst>
          </p:cNvPr>
          <p:cNvSpPr txBox="1"/>
          <p:nvPr userDrawn="1">
            <p:custDataLst>
              <p:tags r:id="rId5"/>
            </p:custDataLst>
          </p:nvPr>
        </p:nvSpPr>
        <p:spPr>
          <a:xfrm>
            <a:off x="554735" y="6501669"/>
            <a:ext cx="7277861" cy="12311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defPPr>
              <a:defRPr lang="en-US"/>
            </a:defPPr>
            <a:lvl1pPr indent="0">
              <a:lnSpc>
                <a:spcPct val="100000"/>
              </a:lnSpc>
              <a:spcBef>
                <a:spcPts val="300"/>
              </a:spcBef>
              <a:spcAft>
                <a:spcPts val="300"/>
              </a:spcAft>
              <a:buFont typeface="Segoe UI" panose="020B0502040204020203" pitchFamily="34" charset="0"/>
              <a:buChar char="​"/>
              <a:defRPr sz="80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lvl="0"/>
            <a:r>
              <a:rPr lang="en-US"/>
              <a:t>Source: …</a:t>
            </a:r>
          </a:p>
        </p:txBody>
      </p:sp>
      <p:sp>
        <p:nvSpPr>
          <p:cNvPr id="11" name="1. On-page tracker">
            <a:extLst>
              <a:ext uri="{FF2B5EF4-FFF2-40B4-BE49-F238E27FC236}">
                <a16:creationId xmlns:a16="http://schemas.microsoft.com/office/drawing/2014/main" id="{C30AC055-11D5-4540-94E4-C3B7BE6EFD7D}"/>
              </a:ext>
            </a:extLst>
          </p:cNvPr>
          <p:cNvSpPr>
            <a:spLocks noGrp="1"/>
          </p:cNvSpPr>
          <p:nvPr>
            <p:ph type="body" sz="quarter" idx="10" hasCustomPrompt="1"/>
            <p:custDataLst>
              <p:tags r:id="rId6"/>
            </p:custDataLst>
          </p:nvPr>
        </p:nvSpPr>
        <p:spPr>
          <a:xfrm>
            <a:off x="554735" y="41597"/>
            <a:ext cx="3843338" cy="123111"/>
          </a:xfrm>
          <a:prstGeom prst="rect">
            <a:avLst/>
          </a:prstGeom>
          <a:noFill/>
          <a:ln w="6350">
            <a:noFill/>
            <a:miter lim="800000"/>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800" b="0" dirty="0">
                <a:cs typeface="+mn-cs"/>
              </a:defRPr>
            </a:lvl1pPr>
          </a:lstStyle>
          <a:p>
            <a:pPr lvl="0">
              <a:buNone/>
            </a:pPr>
            <a:r>
              <a:rPr lang="en-US"/>
              <a:t>Add tracker</a:t>
            </a:r>
          </a:p>
        </p:txBody>
      </p:sp>
      <p:sp>
        <p:nvSpPr>
          <p:cNvPr id="10" name="2. Slide Title">
            <a:extLst>
              <a:ext uri="{FF2B5EF4-FFF2-40B4-BE49-F238E27FC236}">
                <a16:creationId xmlns:a16="http://schemas.microsoft.com/office/drawing/2014/main" id="{8326FFD0-8389-4032-AAB8-00C262CAF746}"/>
              </a:ext>
            </a:extLst>
          </p:cNvPr>
          <p:cNvSpPr>
            <a:spLocks noGrp="1"/>
          </p:cNvSpPr>
          <p:nvPr>
            <p:ph type="title"/>
            <p:custDataLst>
              <p:tags r:id="rId7"/>
            </p:custDataLst>
          </p:nvPr>
        </p:nvSpPr>
        <p:spPr>
          <a:xfrm>
            <a:off x="554736" y="345611"/>
            <a:ext cx="11082528" cy="38472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ctr" anchorCtr="0">
            <a:spAutoFit/>
          </a:bodyPr>
          <a:lstStyle>
            <a:lvl1pPr>
              <a:defRPr lang="en-US" dirty="0"/>
            </a:lvl1pPr>
          </a:lstStyle>
          <a:p>
            <a:pPr lvl="0"/>
            <a:r>
              <a:rPr lang="en-US"/>
              <a:t>Click to edit Master title style</a:t>
            </a:r>
          </a:p>
        </p:txBody>
      </p:sp>
    </p:spTree>
    <p:extLst>
      <p:ext uri="{BB962C8B-B14F-4D97-AF65-F5344CB8AC3E}">
        <p14:creationId xmlns:p14="http://schemas.microsoft.com/office/powerpoint/2010/main" val="22466994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bg1"/>
        </a:solidFill>
        <a:effectLst/>
      </p:bgPr>
    </p:bg>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33B562A0-3D6C-45D0-9E85-8A28A804D0F1}"/>
              </a:ext>
            </a:extLst>
          </p:cNvPr>
          <p:cNvGraphicFramePr>
            <a:graphicFrameLocks noChangeAspect="1"/>
          </p:cNvGraphicFramePr>
          <p:nvPr userDrawn="1">
            <p:custDataLst>
              <p:tags r:id="rId1"/>
            </p:custDataLst>
            <p:extLst>
              <p:ext uri="{D42A27DB-BD31-4B8C-83A1-F6EECF244321}">
                <p14:modId xmlns:p14="http://schemas.microsoft.com/office/powerpoint/2010/main" val="276958333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7" imgW="592" imgH="591" progId="TCLayout.ActiveDocument.1">
                  <p:embed/>
                </p:oleObj>
              </mc:Choice>
              <mc:Fallback>
                <p:oleObj name="think-cell Slide" r:id="rId7" imgW="592" imgH="591" progId="TCLayout.ActiveDocument.1">
                  <p:embed/>
                  <p:pic>
                    <p:nvPicPr>
                      <p:cNvPr id="7" name="Object 6" hidden="1">
                        <a:extLst>
                          <a:ext uri="{FF2B5EF4-FFF2-40B4-BE49-F238E27FC236}">
                            <a16:creationId xmlns:a16="http://schemas.microsoft.com/office/drawing/2014/main" id="{33B562A0-3D6C-45D0-9E85-8A28A804D0F1}"/>
                          </a:ext>
                        </a:extLst>
                      </p:cNvPr>
                      <p:cNvPicPr/>
                      <p:nvPr/>
                    </p:nvPicPr>
                    <p:blipFill>
                      <a:blip r:embed="rId8"/>
                      <a:stretch>
                        <a:fillRect/>
                      </a:stretch>
                    </p:blipFill>
                    <p:spPr>
                      <a:xfrm>
                        <a:off x="1588" y="1588"/>
                        <a:ext cx="1588" cy="1588"/>
                      </a:xfrm>
                      <a:prstGeom prst="rect">
                        <a:avLst/>
                      </a:prstGeom>
                    </p:spPr>
                  </p:pic>
                </p:oleObj>
              </mc:Fallback>
            </mc:AlternateContent>
          </a:graphicData>
        </a:graphic>
      </p:graphicFrame>
      <p:pic>
        <p:nvPicPr>
          <p:cNvPr id="3" name="Picture 2">
            <a:extLst>
              <a:ext uri="{FF2B5EF4-FFF2-40B4-BE49-F238E27FC236}">
                <a16:creationId xmlns:a16="http://schemas.microsoft.com/office/drawing/2014/main" id="{BFBBA3F5-015A-4C38-846F-E439AB6FFFBD}"/>
              </a:ext>
            </a:extLst>
          </p:cNvPr>
          <p:cNvPicPr>
            <a:picLocks noChangeAspect="1"/>
          </p:cNvPicPr>
          <p:nvPr userDrawn="1"/>
        </p:nvPicPr>
        <p:blipFill>
          <a:blip r:embed="rId9"/>
          <a:stretch>
            <a:fillRect/>
          </a:stretch>
        </p:blipFill>
        <p:spPr>
          <a:xfrm>
            <a:off x="0" y="0"/>
            <a:ext cx="12192000" cy="6858000"/>
          </a:xfrm>
          <a:prstGeom prst="rect">
            <a:avLst/>
          </a:prstGeom>
        </p:spPr>
      </p:pic>
      <p:sp>
        <p:nvSpPr>
          <p:cNvPr id="2" name="Rectangle 1" hidden="1">
            <a:extLst>
              <a:ext uri="{FF2B5EF4-FFF2-40B4-BE49-F238E27FC236}">
                <a16:creationId xmlns:a16="http://schemas.microsoft.com/office/drawing/2014/main" id="{CC42428D-965F-410A-AAB0-2F4E028AF079}"/>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44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16" name="Documenttype">
            <a:extLst>
              <a:ext uri="{FF2B5EF4-FFF2-40B4-BE49-F238E27FC236}">
                <a16:creationId xmlns:a16="http://schemas.microsoft.com/office/drawing/2014/main" id="{0CADA7EB-5C2E-4AD4-A32E-534A28817C8A}"/>
              </a:ext>
            </a:extLst>
          </p:cNvPr>
          <p:cNvSpPr>
            <a:spLocks noGrp="1"/>
          </p:cNvSpPr>
          <p:nvPr>
            <p:ph type="body" sz="quarter" idx="13" hasCustomPrompt="1"/>
            <p:custDataLst>
              <p:tags r:id="rId3"/>
            </p:custDataLst>
          </p:nvPr>
        </p:nvSpPr>
        <p:spPr>
          <a:xfrm>
            <a:off x="879645" y="5573685"/>
            <a:ext cx="9397950" cy="215444"/>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1400" dirty="0">
                <a:solidFill>
                  <a:schemeClr val="bg1"/>
                </a:solidFill>
              </a:defRPr>
            </a:lvl1pPr>
          </a:lstStyle>
          <a:p>
            <a:pPr lvl="0"/>
            <a:r>
              <a:rPr lang="en-US"/>
              <a:t>Edit date or title/role</a:t>
            </a:r>
          </a:p>
        </p:txBody>
      </p:sp>
      <p:sp>
        <p:nvSpPr>
          <p:cNvPr id="18" name="Subtitle">
            <a:extLst>
              <a:ext uri="{FF2B5EF4-FFF2-40B4-BE49-F238E27FC236}">
                <a16:creationId xmlns:a16="http://schemas.microsoft.com/office/drawing/2014/main" id="{C85A1636-E33D-4640-A4BA-89E2008C1ED4}"/>
              </a:ext>
            </a:extLst>
          </p:cNvPr>
          <p:cNvSpPr>
            <a:spLocks noGrp="1"/>
          </p:cNvSpPr>
          <p:nvPr>
            <p:ph type="subTitle" idx="1"/>
            <p:custDataLst>
              <p:tags r:id="rId4"/>
            </p:custDataLst>
          </p:nvPr>
        </p:nvSpPr>
        <p:spPr>
          <a:xfrm>
            <a:off x="880786" y="4747057"/>
            <a:ext cx="9397950" cy="307777"/>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2000" dirty="0">
                <a:solidFill>
                  <a:schemeClr val="bg1"/>
                </a:solidFill>
              </a:defRPr>
            </a:lvl1pPr>
          </a:lstStyle>
          <a:p>
            <a:pPr lvl="0"/>
            <a:r>
              <a:rPr lang="en-US"/>
              <a:t>Click to edit Master subtitle style</a:t>
            </a:r>
          </a:p>
        </p:txBody>
      </p:sp>
      <p:sp>
        <p:nvSpPr>
          <p:cNvPr id="20" name="Title">
            <a:extLst>
              <a:ext uri="{FF2B5EF4-FFF2-40B4-BE49-F238E27FC236}">
                <a16:creationId xmlns:a16="http://schemas.microsoft.com/office/drawing/2014/main" id="{AA4E4E19-7239-46DA-AE24-CE9556C9BE7D}"/>
              </a:ext>
            </a:extLst>
          </p:cNvPr>
          <p:cNvSpPr>
            <a:spLocks noGrp="1"/>
          </p:cNvSpPr>
          <p:nvPr>
            <p:ph type="title"/>
            <p:custDataLst>
              <p:tags r:id="rId5"/>
            </p:custDataLst>
          </p:nvPr>
        </p:nvSpPr>
        <p:spPr>
          <a:xfrm>
            <a:off x="880786" y="3551099"/>
            <a:ext cx="9397950" cy="677108"/>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b" anchorCtr="0">
            <a:spAutoFit/>
          </a:bodyPr>
          <a:lstStyle>
            <a:lvl1pPr>
              <a:defRPr lang="en-US" sz="4400" dirty="0">
                <a:solidFill>
                  <a:schemeClr val="bg1"/>
                </a:solidFill>
              </a:defRPr>
            </a:lvl1pPr>
          </a:lstStyle>
          <a:p>
            <a:pPr lvl="0"/>
            <a:r>
              <a:rPr lang="en-US"/>
              <a:t>Click to edit Master title style</a:t>
            </a:r>
          </a:p>
        </p:txBody>
      </p:sp>
    </p:spTree>
    <p:extLst>
      <p:ext uri="{BB962C8B-B14F-4D97-AF65-F5344CB8AC3E}">
        <p14:creationId xmlns:p14="http://schemas.microsoft.com/office/powerpoint/2010/main" val="23027536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2_Title">
    <p:bg>
      <p:bgPr>
        <a:solidFill>
          <a:schemeClr val="bg1"/>
        </a:solidFill>
        <a:effectLst/>
      </p:bgPr>
    </p:bg>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33B562A0-3D6C-45D0-9E85-8A28A804D0F1}"/>
              </a:ext>
            </a:extLst>
          </p:cNvPr>
          <p:cNvGraphicFramePr>
            <a:graphicFrameLocks noChangeAspect="1"/>
          </p:cNvGraphicFramePr>
          <p:nvPr userDrawn="1">
            <p:custDataLst>
              <p:tags r:id="rId1"/>
            </p:custDataLst>
            <p:extLst>
              <p:ext uri="{D42A27DB-BD31-4B8C-83A1-F6EECF244321}">
                <p14:modId xmlns:p14="http://schemas.microsoft.com/office/powerpoint/2010/main" val="356309387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7" imgW="592" imgH="591" progId="TCLayout.ActiveDocument.1">
                  <p:embed/>
                </p:oleObj>
              </mc:Choice>
              <mc:Fallback>
                <p:oleObj name="think-cell Slide" r:id="rId7" imgW="592" imgH="591" progId="TCLayout.ActiveDocument.1">
                  <p:embed/>
                  <p:pic>
                    <p:nvPicPr>
                      <p:cNvPr id="7" name="Object 6" hidden="1">
                        <a:extLst>
                          <a:ext uri="{FF2B5EF4-FFF2-40B4-BE49-F238E27FC236}">
                            <a16:creationId xmlns:a16="http://schemas.microsoft.com/office/drawing/2014/main" id="{33B562A0-3D6C-45D0-9E85-8A28A804D0F1}"/>
                          </a:ext>
                        </a:extLst>
                      </p:cNvPr>
                      <p:cNvPicPr/>
                      <p:nvPr/>
                    </p:nvPicPr>
                    <p:blipFill>
                      <a:blip r:embed="rId8"/>
                      <a:stretch>
                        <a:fillRect/>
                      </a:stretch>
                    </p:blipFill>
                    <p:spPr>
                      <a:xfrm>
                        <a:off x="1588" y="1588"/>
                        <a:ext cx="1588" cy="1588"/>
                      </a:xfrm>
                      <a:prstGeom prst="rect">
                        <a:avLst/>
                      </a:prstGeom>
                    </p:spPr>
                  </p:pic>
                </p:oleObj>
              </mc:Fallback>
            </mc:AlternateContent>
          </a:graphicData>
        </a:graphic>
      </p:graphicFrame>
      <p:pic>
        <p:nvPicPr>
          <p:cNvPr id="12" name="Picture 11">
            <a:extLst>
              <a:ext uri="{FF2B5EF4-FFF2-40B4-BE49-F238E27FC236}">
                <a16:creationId xmlns:a16="http://schemas.microsoft.com/office/drawing/2014/main" id="{E6618E1C-2FF8-4C76-8A1E-BA293CFFE097}"/>
              </a:ext>
            </a:extLst>
          </p:cNvPr>
          <p:cNvPicPr>
            <a:picLocks noChangeAspect="1"/>
          </p:cNvPicPr>
          <p:nvPr userDrawn="1"/>
        </p:nvPicPr>
        <p:blipFill>
          <a:blip r:embed="rId9"/>
          <a:stretch>
            <a:fillRect/>
          </a:stretch>
        </p:blipFill>
        <p:spPr bwMode="ltGray">
          <a:xfrm>
            <a:off x="0" y="0"/>
            <a:ext cx="12192000" cy="6858000"/>
          </a:xfrm>
          <a:prstGeom prst="rect">
            <a:avLst/>
          </a:prstGeom>
        </p:spPr>
      </p:pic>
      <p:sp>
        <p:nvSpPr>
          <p:cNvPr id="2" name="Rectangle 1" hidden="1">
            <a:extLst>
              <a:ext uri="{FF2B5EF4-FFF2-40B4-BE49-F238E27FC236}">
                <a16:creationId xmlns:a16="http://schemas.microsoft.com/office/drawing/2014/main" id="{CC42428D-965F-410A-AAB0-2F4E028AF079}"/>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44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16" name="Documenttype">
            <a:extLst>
              <a:ext uri="{FF2B5EF4-FFF2-40B4-BE49-F238E27FC236}">
                <a16:creationId xmlns:a16="http://schemas.microsoft.com/office/drawing/2014/main" id="{0CADA7EB-5C2E-4AD4-A32E-534A28817C8A}"/>
              </a:ext>
            </a:extLst>
          </p:cNvPr>
          <p:cNvSpPr>
            <a:spLocks noGrp="1"/>
          </p:cNvSpPr>
          <p:nvPr>
            <p:ph type="body" sz="quarter" idx="13" hasCustomPrompt="1"/>
            <p:custDataLst>
              <p:tags r:id="rId3"/>
            </p:custDataLst>
          </p:nvPr>
        </p:nvSpPr>
        <p:spPr>
          <a:xfrm>
            <a:off x="532259" y="3361990"/>
            <a:ext cx="4230241" cy="215444"/>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1400" dirty="0">
                <a:solidFill>
                  <a:schemeClr val="tx1"/>
                </a:solidFill>
              </a:defRPr>
            </a:lvl1pPr>
          </a:lstStyle>
          <a:p>
            <a:pPr lvl="0">
              <a:buNone/>
            </a:pPr>
            <a:r>
              <a:rPr lang="en-US"/>
              <a:t>Edit date or title/role</a:t>
            </a:r>
          </a:p>
        </p:txBody>
      </p:sp>
      <p:sp>
        <p:nvSpPr>
          <p:cNvPr id="18" name="Subtitle">
            <a:extLst>
              <a:ext uri="{FF2B5EF4-FFF2-40B4-BE49-F238E27FC236}">
                <a16:creationId xmlns:a16="http://schemas.microsoft.com/office/drawing/2014/main" id="{C85A1636-E33D-4640-A4BA-89E2008C1ED4}"/>
              </a:ext>
            </a:extLst>
          </p:cNvPr>
          <p:cNvSpPr>
            <a:spLocks noGrp="1"/>
          </p:cNvSpPr>
          <p:nvPr>
            <p:ph type="subTitle" idx="1"/>
            <p:custDataLst>
              <p:tags r:id="rId4"/>
            </p:custDataLst>
          </p:nvPr>
        </p:nvSpPr>
        <p:spPr>
          <a:xfrm>
            <a:off x="533400" y="2305179"/>
            <a:ext cx="4831976" cy="692497"/>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2000" dirty="0">
                <a:solidFill>
                  <a:schemeClr val="tx1"/>
                </a:solidFill>
              </a:defRPr>
            </a:lvl1pPr>
          </a:lstStyle>
          <a:p>
            <a:pPr lvl="0">
              <a:buNone/>
            </a:pPr>
            <a:r>
              <a:rPr lang="en-US"/>
              <a:t>Click to edit Master subtitle style</a:t>
            </a:r>
          </a:p>
        </p:txBody>
      </p:sp>
      <p:sp>
        <p:nvSpPr>
          <p:cNvPr id="20" name="Title">
            <a:extLst>
              <a:ext uri="{FF2B5EF4-FFF2-40B4-BE49-F238E27FC236}">
                <a16:creationId xmlns:a16="http://schemas.microsoft.com/office/drawing/2014/main" id="{AA4E4E19-7239-46DA-AE24-CE9556C9BE7D}"/>
              </a:ext>
            </a:extLst>
          </p:cNvPr>
          <p:cNvSpPr>
            <a:spLocks noGrp="1"/>
          </p:cNvSpPr>
          <p:nvPr>
            <p:ph type="title"/>
            <p:custDataLst>
              <p:tags r:id="rId5"/>
            </p:custDataLst>
          </p:nvPr>
        </p:nvSpPr>
        <p:spPr>
          <a:xfrm>
            <a:off x="533399" y="586648"/>
            <a:ext cx="5820335" cy="1354217"/>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4400" dirty="0">
                <a:solidFill>
                  <a:schemeClr val="tx1"/>
                </a:solidFill>
              </a:defRPr>
            </a:lvl1pPr>
          </a:lstStyle>
          <a:p>
            <a:pPr lvl="0"/>
            <a:r>
              <a:rPr lang="en-US"/>
              <a:t>Click to edit Master title style</a:t>
            </a:r>
          </a:p>
        </p:txBody>
      </p:sp>
      <p:pic>
        <p:nvPicPr>
          <p:cNvPr id="17" name="Graphic 16">
            <a:extLst>
              <a:ext uri="{FF2B5EF4-FFF2-40B4-BE49-F238E27FC236}">
                <a16:creationId xmlns:a16="http://schemas.microsoft.com/office/drawing/2014/main" id="{BAAB2A90-9E19-4B11-BB5C-1D46E8625146}"/>
              </a:ext>
            </a:extLst>
          </p:cNvPr>
          <p:cNvPicPr>
            <a:picLocks noChangeAspect="1"/>
          </p:cNvPicPr>
          <p:nvPr userDrawn="1"/>
        </p:nvPicPr>
        <p:blipFill>
          <a:blip r:embed="rId10">
            <a:extLst>
              <a:ext uri="{96DAC541-7B7A-43D3-8B79-37D633B846F1}">
                <asvg:svgBlip xmlns:asvg="http://schemas.microsoft.com/office/drawing/2016/SVG/main" r:embed="rId11"/>
              </a:ext>
            </a:extLst>
          </a:blip>
          <a:stretch>
            <a:fillRect/>
          </a:stretch>
        </p:blipFill>
        <p:spPr bwMode="ltGray">
          <a:xfrm>
            <a:off x="9851314" y="6258502"/>
            <a:ext cx="1876287" cy="412371"/>
          </a:xfrm>
          <a:prstGeom prst="rect">
            <a:avLst/>
          </a:prstGeom>
        </p:spPr>
      </p:pic>
      <p:sp>
        <p:nvSpPr>
          <p:cNvPr id="19" name="Freeform: Shape 18">
            <a:extLst>
              <a:ext uri="{FF2B5EF4-FFF2-40B4-BE49-F238E27FC236}">
                <a16:creationId xmlns:a16="http://schemas.microsoft.com/office/drawing/2014/main" id="{DBA99BDD-C600-4E92-BBE3-F8C5830EE74C}"/>
              </a:ext>
            </a:extLst>
          </p:cNvPr>
          <p:cNvSpPr/>
          <p:nvPr userDrawn="1"/>
        </p:nvSpPr>
        <p:spPr bwMode="ltGray">
          <a:xfrm>
            <a:off x="4165600" y="4402813"/>
            <a:ext cx="3723325" cy="2176107"/>
          </a:xfrm>
          <a:custGeom>
            <a:avLst/>
            <a:gdLst>
              <a:gd name="connsiteX0" fmla="*/ 716030 w 5465701"/>
              <a:gd name="connsiteY0" fmla="*/ 1754427 h 3194444"/>
              <a:gd name="connsiteX1" fmla="*/ 1432062 w 5465701"/>
              <a:gd name="connsiteY1" fmla="*/ 2470460 h 3194444"/>
              <a:gd name="connsiteX2" fmla="*/ 716030 w 5465701"/>
              <a:gd name="connsiteY2" fmla="*/ 3186489 h 3194444"/>
              <a:gd name="connsiteX3" fmla="*/ 0 w 5465701"/>
              <a:gd name="connsiteY3" fmla="*/ 2470460 h 3194444"/>
              <a:gd name="connsiteX4" fmla="*/ 716030 w 5465701"/>
              <a:gd name="connsiteY4" fmla="*/ 1754427 h 3194444"/>
              <a:gd name="connsiteX5" fmla="*/ 3320178 w 5465701"/>
              <a:gd name="connsiteY5" fmla="*/ 1243 h 3194444"/>
              <a:gd name="connsiteX6" fmla="*/ 3842696 w 5465701"/>
              <a:gd name="connsiteY6" fmla="*/ 282584 h 3194444"/>
              <a:gd name="connsiteX7" fmla="*/ 3851787 w 5465701"/>
              <a:gd name="connsiteY7" fmla="*/ 297699 h 3194444"/>
              <a:gd name="connsiteX8" fmla="*/ 5298627 w 5465701"/>
              <a:gd name="connsiteY8" fmla="*/ 2009016 h 3194444"/>
              <a:gd name="connsiteX9" fmla="*/ 5465701 w 5465701"/>
              <a:gd name="connsiteY9" fmla="*/ 2470459 h 3194444"/>
              <a:gd name="connsiteX10" fmla="*/ 4741715 w 5465701"/>
              <a:gd name="connsiteY10" fmla="*/ 3194444 h 3194444"/>
              <a:gd name="connsiteX11" fmla="*/ 4192757 w 5465701"/>
              <a:gd name="connsiteY11" fmla="*/ 2939855 h 3194444"/>
              <a:gd name="connsiteX12" fmla="*/ 3653171 w 5465701"/>
              <a:gd name="connsiteY12" fmla="*/ 2295268 h 3194444"/>
              <a:gd name="connsiteX13" fmla="*/ 3581681 w 5465701"/>
              <a:gd name="connsiteY13" fmla="*/ 2614783 h 3194444"/>
              <a:gd name="connsiteX14" fmla="*/ 3581614 w 5465701"/>
              <a:gd name="connsiteY14" fmla="*/ 2615452 h 3194444"/>
              <a:gd name="connsiteX15" fmla="*/ 3581309 w 5465701"/>
              <a:gd name="connsiteY15" fmla="*/ 2616441 h 3194444"/>
              <a:gd name="connsiteX16" fmla="*/ 3580151 w 5465701"/>
              <a:gd name="connsiteY16" fmla="*/ 2621619 h 3194444"/>
              <a:gd name="connsiteX17" fmla="*/ 3544723 w 5465701"/>
              <a:gd name="connsiteY17" fmla="*/ 2738844 h 3194444"/>
              <a:gd name="connsiteX18" fmla="*/ 3542054 w 5465701"/>
              <a:gd name="connsiteY18" fmla="*/ 2744015 h 3194444"/>
              <a:gd name="connsiteX19" fmla="*/ 3540125 w 5465701"/>
              <a:gd name="connsiteY19" fmla="*/ 2750282 h 3194444"/>
              <a:gd name="connsiteX20" fmla="*/ 3508973 w 5465701"/>
              <a:gd name="connsiteY20" fmla="*/ 2808086 h 3194444"/>
              <a:gd name="connsiteX21" fmla="*/ 3487665 w 5465701"/>
              <a:gd name="connsiteY21" fmla="*/ 2849357 h 3194444"/>
              <a:gd name="connsiteX22" fmla="*/ 3484496 w 5465701"/>
              <a:gd name="connsiteY22" fmla="*/ 2853505 h 3194444"/>
              <a:gd name="connsiteX23" fmla="*/ 3474396 w 5465701"/>
              <a:gd name="connsiteY23" fmla="*/ 2872247 h 3194444"/>
              <a:gd name="connsiteX24" fmla="*/ 3411981 w 5465701"/>
              <a:gd name="connsiteY24" fmla="*/ 2948423 h 3194444"/>
              <a:gd name="connsiteX25" fmla="*/ 3411214 w 5465701"/>
              <a:gd name="connsiteY25" fmla="*/ 2949427 h 3194444"/>
              <a:gd name="connsiteX26" fmla="*/ 3410990 w 5465701"/>
              <a:gd name="connsiteY26" fmla="*/ 2949633 h 3194444"/>
              <a:gd name="connsiteX27" fmla="*/ 3387223 w 5465701"/>
              <a:gd name="connsiteY27" fmla="*/ 2978641 h 3194444"/>
              <a:gd name="connsiteX28" fmla="*/ 2880035 w 5465701"/>
              <a:gd name="connsiteY28" fmla="*/ 3194444 h 3194444"/>
              <a:gd name="connsiteX29" fmla="*/ 2331076 w 5465701"/>
              <a:gd name="connsiteY29" fmla="*/ 2939855 h 3194444"/>
              <a:gd name="connsiteX30" fmla="*/ 859237 w 5465701"/>
              <a:gd name="connsiteY30" fmla="*/ 1181601 h 3194444"/>
              <a:gd name="connsiteX31" fmla="*/ 692163 w 5465701"/>
              <a:gd name="connsiteY31" fmla="*/ 720161 h 3194444"/>
              <a:gd name="connsiteX32" fmla="*/ 1408193 w 5465701"/>
              <a:gd name="connsiteY32" fmla="*/ 4129 h 3194444"/>
              <a:gd name="connsiteX33" fmla="*/ 1957149 w 5465701"/>
              <a:gd name="connsiteY33" fmla="*/ 258718 h 3194444"/>
              <a:gd name="connsiteX34" fmla="*/ 2500573 w 5465701"/>
              <a:gd name="connsiteY34" fmla="*/ 904951 h 3194444"/>
              <a:gd name="connsiteX35" fmla="*/ 2563692 w 5465701"/>
              <a:gd name="connsiteY35" fmla="*/ 623544 h 3194444"/>
              <a:gd name="connsiteX36" fmla="*/ 2568622 w 5465701"/>
              <a:gd name="connsiteY36" fmla="*/ 575183 h 3194444"/>
              <a:gd name="connsiteX37" fmla="*/ 2677611 w 5465701"/>
              <a:gd name="connsiteY37" fmla="*/ 318791 h 3194444"/>
              <a:gd name="connsiteX38" fmla="*/ 2722456 w 5465701"/>
              <a:gd name="connsiteY38" fmla="*/ 264901 h 3194444"/>
              <a:gd name="connsiteX39" fmla="*/ 2746648 w 5465701"/>
              <a:gd name="connsiteY39" fmla="*/ 233234 h 3194444"/>
              <a:gd name="connsiteX40" fmla="*/ 2755783 w 5465701"/>
              <a:gd name="connsiteY40" fmla="*/ 224852 h 3194444"/>
              <a:gd name="connsiteX41" fmla="*/ 2765669 w 5465701"/>
              <a:gd name="connsiteY41" fmla="*/ 212971 h 3194444"/>
              <a:gd name="connsiteX42" fmla="*/ 2794370 w 5465701"/>
              <a:gd name="connsiteY42" fmla="*/ 189442 h 3194444"/>
              <a:gd name="connsiteX43" fmla="*/ 2840255 w 5465701"/>
              <a:gd name="connsiteY43" fmla="*/ 147335 h 3194444"/>
              <a:gd name="connsiteX44" fmla="*/ 2865431 w 5465701"/>
              <a:gd name="connsiteY44" fmla="*/ 131185 h 3194444"/>
              <a:gd name="connsiteX45" fmla="*/ 2872002 w 5465701"/>
              <a:gd name="connsiteY45" fmla="*/ 125798 h 3194444"/>
              <a:gd name="connsiteX46" fmla="*/ 2883644 w 5465701"/>
              <a:gd name="connsiteY46" fmla="*/ 119502 h 3194444"/>
              <a:gd name="connsiteX47" fmla="*/ 2932840 w 5465701"/>
              <a:gd name="connsiteY47" fmla="*/ 87943 h 3194444"/>
              <a:gd name="connsiteX48" fmla="*/ 2987871 w 5465701"/>
              <a:gd name="connsiteY48" fmla="*/ 63130 h 3194444"/>
              <a:gd name="connsiteX49" fmla="*/ 2993531 w 5465701"/>
              <a:gd name="connsiteY49" fmla="*/ 60069 h 3194444"/>
              <a:gd name="connsiteX50" fmla="*/ 2997157 w 5465701"/>
              <a:gd name="connsiteY50" fmla="*/ 58943 h 3194444"/>
              <a:gd name="connsiteX51" fmla="*/ 3030486 w 5465701"/>
              <a:gd name="connsiteY51" fmla="*/ 43916 h 3194444"/>
              <a:gd name="connsiteX52" fmla="*/ 3234352 w 5465701"/>
              <a:gd name="connsiteY52" fmla="*/ 1331 h 3194444"/>
              <a:gd name="connsiteX53" fmla="*/ 3320178 w 5465701"/>
              <a:gd name="connsiteY53" fmla="*/ 1243 h 319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465701" h="3194444">
                <a:moveTo>
                  <a:pt x="716030" y="1754427"/>
                </a:moveTo>
                <a:cubicBezTo>
                  <a:pt x="1111483" y="1754427"/>
                  <a:pt x="1432062" y="2075007"/>
                  <a:pt x="1432062" y="2470460"/>
                </a:cubicBezTo>
                <a:cubicBezTo>
                  <a:pt x="1432062" y="2865910"/>
                  <a:pt x="1111483" y="3186489"/>
                  <a:pt x="716030" y="3186489"/>
                </a:cubicBezTo>
                <a:cubicBezTo>
                  <a:pt x="320577" y="3186489"/>
                  <a:pt x="0" y="2865910"/>
                  <a:pt x="0" y="2470460"/>
                </a:cubicBezTo>
                <a:cubicBezTo>
                  <a:pt x="0" y="2075007"/>
                  <a:pt x="320577" y="1754427"/>
                  <a:pt x="716030" y="1754427"/>
                </a:cubicBezTo>
                <a:close/>
                <a:moveTo>
                  <a:pt x="3320178" y="1243"/>
                </a:moveTo>
                <a:cubicBezTo>
                  <a:pt x="3519781" y="13034"/>
                  <a:pt x="3712171" y="108549"/>
                  <a:pt x="3842696" y="282584"/>
                </a:cubicBezTo>
                <a:lnTo>
                  <a:pt x="3851787" y="297699"/>
                </a:lnTo>
                <a:lnTo>
                  <a:pt x="5298627" y="2009016"/>
                </a:lnTo>
                <a:cubicBezTo>
                  <a:pt x="5402054" y="2136309"/>
                  <a:pt x="5465701" y="2295427"/>
                  <a:pt x="5465701" y="2470459"/>
                </a:cubicBezTo>
                <a:cubicBezTo>
                  <a:pt x="5465701" y="2868253"/>
                  <a:pt x="5147465" y="3186489"/>
                  <a:pt x="4741715" y="3194444"/>
                </a:cubicBezTo>
                <a:cubicBezTo>
                  <a:pt x="4518948" y="3194444"/>
                  <a:pt x="4320053" y="3098973"/>
                  <a:pt x="4192757" y="2939855"/>
                </a:cubicBezTo>
                <a:lnTo>
                  <a:pt x="3653171" y="2295268"/>
                </a:lnTo>
                <a:lnTo>
                  <a:pt x="3581681" y="2614783"/>
                </a:lnTo>
                <a:lnTo>
                  <a:pt x="3581614" y="2615452"/>
                </a:lnTo>
                <a:lnTo>
                  <a:pt x="3581309" y="2616441"/>
                </a:lnTo>
                <a:lnTo>
                  <a:pt x="3580151" y="2621619"/>
                </a:lnTo>
                <a:cubicBezTo>
                  <a:pt x="3572195" y="2661398"/>
                  <a:pt x="3560262" y="2700681"/>
                  <a:pt x="3544723" y="2738844"/>
                </a:cubicBezTo>
                <a:lnTo>
                  <a:pt x="3542054" y="2744015"/>
                </a:lnTo>
                <a:lnTo>
                  <a:pt x="3540125" y="2750282"/>
                </a:lnTo>
                <a:lnTo>
                  <a:pt x="3508973" y="2808086"/>
                </a:lnTo>
                <a:lnTo>
                  <a:pt x="3487665" y="2849357"/>
                </a:lnTo>
                <a:lnTo>
                  <a:pt x="3484496" y="2853505"/>
                </a:lnTo>
                <a:lnTo>
                  <a:pt x="3474396" y="2872247"/>
                </a:lnTo>
                <a:lnTo>
                  <a:pt x="3411981" y="2948423"/>
                </a:lnTo>
                <a:lnTo>
                  <a:pt x="3411214" y="2949427"/>
                </a:lnTo>
                <a:lnTo>
                  <a:pt x="3410990" y="2949633"/>
                </a:lnTo>
                <a:lnTo>
                  <a:pt x="3387223" y="2978641"/>
                </a:lnTo>
                <a:cubicBezTo>
                  <a:pt x="3257939" y="3108919"/>
                  <a:pt x="3078932" y="3190467"/>
                  <a:pt x="2880035" y="3194444"/>
                </a:cubicBezTo>
                <a:cubicBezTo>
                  <a:pt x="2657268" y="3194444"/>
                  <a:pt x="2458372" y="3098973"/>
                  <a:pt x="2331076" y="2939855"/>
                </a:cubicBezTo>
                <a:lnTo>
                  <a:pt x="859237" y="1181601"/>
                </a:lnTo>
                <a:cubicBezTo>
                  <a:pt x="755810" y="1054308"/>
                  <a:pt x="692163" y="895190"/>
                  <a:pt x="692163" y="720161"/>
                </a:cubicBezTo>
                <a:cubicBezTo>
                  <a:pt x="692163" y="322365"/>
                  <a:pt x="1018355" y="4129"/>
                  <a:pt x="1408193" y="4129"/>
                </a:cubicBezTo>
                <a:cubicBezTo>
                  <a:pt x="1630958" y="4129"/>
                  <a:pt x="1829855" y="99600"/>
                  <a:pt x="1957149" y="258718"/>
                </a:cubicBezTo>
                <a:lnTo>
                  <a:pt x="2500573" y="904951"/>
                </a:lnTo>
                <a:lnTo>
                  <a:pt x="2563692" y="623544"/>
                </a:lnTo>
                <a:lnTo>
                  <a:pt x="2568622" y="575183"/>
                </a:lnTo>
                <a:cubicBezTo>
                  <a:pt x="2587983" y="481639"/>
                  <a:pt x="2625680" y="394932"/>
                  <a:pt x="2677611" y="318791"/>
                </a:cubicBezTo>
                <a:lnTo>
                  <a:pt x="2722456" y="264901"/>
                </a:lnTo>
                <a:lnTo>
                  <a:pt x="2746648" y="233234"/>
                </a:lnTo>
                <a:lnTo>
                  <a:pt x="2755783" y="224852"/>
                </a:lnTo>
                <a:lnTo>
                  <a:pt x="2765669" y="212971"/>
                </a:lnTo>
                <a:lnTo>
                  <a:pt x="2794370" y="189442"/>
                </a:lnTo>
                <a:lnTo>
                  <a:pt x="2840255" y="147335"/>
                </a:lnTo>
                <a:lnTo>
                  <a:pt x="2865431" y="131185"/>
                </a:lnTo>
                <a:lnTo>
                  <a:pt x="2872002" y="125798"/>
                </a:lnTo>
                <a:lnTo>
                  <a:pt x="2883644" y="119502"/>
                </a:lnTo>
                <a:lnTo>
                  <a:pt x="2932840" y="87943"/>
                </a:lnTo>
                <a:lnTo>
                  <a:pt x="2987871" y="63130"/>
                </a:lnTo>
                <a:lnTo>
                  <a:pt x="2993531" y="60069"/>
                </a:lnTo>
                <a:lnTo>
                  <a:pt x="2997157" y="58943"/>
                </a:lnTo>
                <a:lnTo>
                  <a:pt x="3030486" y="43916"/>
                </a:lnTo>
                <a:cubicBezTo>
                  <a:pt x="3096903" y="19652"/>
                  <a:pt x="3165593" y="5527"/>
                  <a:pt x="3234352" y="1331"/>
                </a:cubicBezTo>
                <a:cubicBezTo>
                  <a:pt x="3263002" y="-417"/>
                  <a:pt x="3291664" y="-441"/>
                  <a:pt x="3320178" y="1243"/>
                </a:cubicBezTo>
                <a:close/>
              </a:path>
            </a:pathLst>
          </a:custGeom>
          <a:solidFill>
            <a:schemeClr val="tx2">
              <a:alpha val="19000"/>
            </a:schemeClr>
          </a:solidFill>
          <a:ln w="3004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40847609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Title">
    <p:bg>
      <p:bgPr>
        <a:solidFill>
          <a:schemeClr val="bg1"/>
        </a:solidFill>
        <a:effectLst/>
      </p:bgPr>
    </p:bg>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33B562A0-3D6C-45D0-9E85-8A28A804D0F1}"/>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7" imgW="592" imgH="591" progId="TCLayout.ActiveDocument.1">
                  <p:embed/>
                </p:oleObj>
              </mc:Choice>
              <mc:Fallback>
                <p:oleObj name="think-cell Slide" r:id="rId7" imgW="592" imgH="591" progId="TCLayout.ActiveDocument.1">
                  <p:embed/>
                  <p:pic>
                    <p:nvPicPr>
                      <p:cNvPr id="7" name="Object 6" hidden="1">
                        <a:extLst>
                          <a:ext uri="{FF2B5EF4-FFF2-40B4-BE49-F238E27FC236}">
                            <a16:creationId xmlns:a16="http://schemas.microsoft.com/office/drawing/2014/main" id="{33B562A0-3D6C-45D0-9E85-8A28A804D0F1}"/>
                          </a:ext>
                        </a:extLst>
                      </p:cNvPr>
                      <p:cNvPicPr/>
                      <p:nvPr/>
                    </p:nvPicPr>
                    <p:blipFill>
                      <a:blip r:embed="rId8"/>
                      <a:stretch>
                        <a:fillRect/>
                      </a:stretch>
                    </p:blipFill>
                    <p:spPr>
                      <a:xfrm>
                        <a:off x="1588" y="1588"/>
                        <a:ext cx="1588" cy="1588"/>
                      </a:xfrm>
                      <a:prstGeom prst="rect">
                        <a:avLst/>
                      </a:prstGeom>
                    </p:spPr>
                  </p:pic>
                </p:oleObj>
              </mc:Fallback>
            </mc:AlternateContent>
          </a:graphicData>
        </a:graphic>
      </p:graphicFrame>
      <p:pic>
        <p:nvPicPr>
          <p:cNvPr id="6" name="Picture 5">
            <a:extLst>
              <a:ext uri="{FF2B5EF4-FFF2-40B4-BE49-F238E27FC236}">
                <a16:creationId xmlns:a16="http://schemas.microsoft.com/office/drawing/2014/main" id="{C389CAA1-91CB-44D7-9730-90E2518ED5B9}"/>
              </a:ext>
            </a:extLst>
          </p:cNvPr>
          <p:cNvPicPr>
            <a:picLocks noChangeAspect="1"/>
          </p:cNvPicPr>
          <p:nvPr userDrawn="1"/>
        </p:nvPicPr>
        <p:blipFill>
          <a:blip r:embed="rId9" cstate="email">
            <a:extLst>
              <a:ext uri="{28A0092B-C50C-407E-A947-70E740481C1C}">
                <a14:useLocalDpi xmlns:a14="http://schemas.microsoft.com/office/drawing/2010/main"/>
              </a:ext>
            </a:extLst>
          </a:blip>
          <a:stretch>
            <a:fillRect/>
          </a:stretch>
        </p:blipFill>
        <p:spPr>
          <a:xfrm>
            <a:off x="0" y="821266"/>
            <a:ext cx="12192000" cy="3223260"/>
          </a:xfrm>
          <a:prstGeom prst="rect">
            <a:avLst/>
          </a:prstGeom>
        </p:spPr>
      </p:pic>
      <p:sp>
        <p:nvSpPr>
          <p:cNvPr id="2" name="Rectangle 1" hidden="1">
            <a:extLst>
              <a:ext uri="{FF2B5EF4-FFF2-40B4-BE49-F238E27FC236}">
                <a16:creationId xmlns:a16="http://schemas.microsoft.com/office/drawing/2014/main" id="{CC42428D-965F-410A-AAB0-2F4E028AF079}"/>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44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16" name="Documenttype">
            <a:extLst>
              <a:ext uri="{FF2B5EF4-FFF2-40B4-BE49-F238E27FC236}">
                <a16:creationId xmlns:a16="http://schemas.microsoft.com/office/drawing/2014/main" id="{0CADA7EB-5C2E-4AD4-A32E-534A28817C8A}"/>
              </a:ext>
            </a:extLst>
          </p:cNvPr>
          <p:cNvSpPr>
            <a:spLocks noGrp="1"/>
          </p:cNvSpPr>
          <p:nvPr>
            <p:ph type="body" sz="quarter" idx="13" hasCustomPrompt="1"/>
            <p:custDataLst>
              <p:tags r:id="rId3"/>
            </p:custDataLst>
          </p:nvPr>
        </p:nvSpPr>
        <p:spPr>
          <a:xfrm>
            <a:off x="532259" y="6440033"/>
            <a:ext cx="9745336" cy="215444"/>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1400" dirty="0">
                <a:solidFill>
                  <a:schemeClr val="tx1"/>
                </a:solidFill>
              </a:defRPr>
            </a:lvl1pPr>
          </a:lstStyle>
          <a:p>
            <a:pPr lvl="0">
              <a:buNone/>
            </a:pPr>
            <a:r>
              <a:rPr lang="en-US"/>
              <a:t>Edit date or title/role</a:t>
            </a:r>
          </a:p>
        </p:txBody>
      </p:sp>
      <p:sp>
        <p:nvSpPr>
          <p:cNvPr id="18" name="Subtitle">
            <a:extLst>
              <a:ext uri="{FF2B5EF4-FFF2-40B4-BE49-F238E27FC236}">
                <a16:creationId xmlns:a16="http://schemas.microsoft.com/office/drawing/2014/main" id="{C85A1636-E33D-4640-A4BA-89E2008C1ED4}"/>
              </a:ext>
            </a:extLst>
          </p:cNvPr>
          <p:cNvSpPr>
            <a:spLocks noGrp="1"/>
          </p:cNvSpPr>
          <p:nvPr>
            <p:ph type="subTitle" idx="1"/>
            <p:custDataLst>
              <p:tags r:id="rId4"/>
            </p:custDataLst>
          </p:nvPr>
        </p:nvSpPr>
        <p:spPr>
          <a:xfrm>
            <a:off x="533400" y="5882553"/>
            <a:ext cx="9745336" cy="307777"/>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2000" dirty="0">
                <a:solidFill>
                  <a:schemeClr val="tx1"/>
                </a:solidFill>
              </a:defRPr>
            </a:lvl1pPr>
          </a:lstStyle>
          <a:p>
            <a:pPr lvl="0">
              <a:buNone/>
            </a:pPr>
            <a:r>
              <a:rPr lang="en-US"/>
              <a:t>Click to edit Master subtitle style</a:t>
            </a:r>
          </a:p>
        </p:txBody>
      </p:sp>
      <p:sp>
        <p:nvSpPr>
          <p:cNvPr id="20" name="Title">
            <a:extLst>
              <a:ext uri="{FF2B5EF4-FFF2-40B4-BE49-F238E27FC236}">
                <a16:creationId xmlns:a16="http://schemas.microsoft.com/office/drawing/2014/main" id="{AA4E4E19-7239-46DA-AE24-CE9556C9BE7D}"/>
              </a:ext>
            </a:extLst>
          </p:cNvPr>
          <p:cNvSpPr>
            <a:spLocks noGrp="1"/>
          </p:cNvSpPr>
          <p:nvPr>
            <p:ph type="title"/>
            <p:custDataLst>
              <p:tags r:id="rId5"/>
            </p:custDataLst>
          </p:nvPr>
        </p:nvSpPr>
        <p:spPr>
          <a:xfrm>
            <a:off x="533400" y="4278633"/>
            <a:ext cx="9745336" cy="677108"/>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4400" dirty="0">
                <a:solidFill>
                  <a:schemeClr val="tx1"/>
                </a:solidFill>
              </a:defRPr>
            </a:lvl1pPr>
          </a:lstStyle>
          <a:p>
            <a:pPr lvl="0"/>
            <a:r>
              <a:rPr lang="en-US"/>
              <a:t>Click to edit Master title style</a:t>
            </a:r>
          </a:p>
        </p:txBody>
      </p:sp>
      <p:sp>
        <p:nvSpPr>
          <p:cNvPr id="10" name="Rectangle 9">
            <a:extLst>
              <a:ext uri="{FF2B5EF4-FFF2-40B4-BE49-F238E27FC236}">
                <a16:creationId xmlns:a16="http://schemas.microsoft.com/office/drawing/2014/main" id="{5BF43882-5B37-43C9-A7D5-2B65B76FC2C1}"/>
              </a:ext>
            </a:extLst>
          </p:cNvPr>
          <p:cNvSpPr/>
          <p:nvPr userDrawn="1"/>
        </p:nvSpPr>
        <p:spPr bwMode="ltGray">
          <a:xfrm>
            <a:off x="0" y="0"/>
            <a:ext cx="12192000" cy="821267"/>
          </a:xfrm>
          <a:prstGeom prst="rect">
            <a:avLst/>
          </a:prstGeom>
          <a:solidFill>
            <a:schemeClr val="accent5"/>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Arial"/>
              <a:ea typeface="+mn-ea"/>
              <a:cs typeface="+mn-cs"/>
            </a:endParaRPr>
          </a:p>
        </p:txBody>
      </p:sp>
      <p:sp>
        <p:nvSpPr>
          <p:cNvPr id="14" name="Rectangle 13">
            <a:extLst>
              <a:ext uri="{FF2B5EF4-FFF2-40B4-BE49-F238E27FC236}">
                <a16:creationId xmlns:a16="http://schemas.microsoft.com/office/drawing/2014/main" id="{128E5C52-6338-4CA0-8266-ABD8E1DA0F20}"/>
              </a:ext>
            </a:extLst>
          </p:cNvPr>
          <p:cNvSpPr/>
          <p:nvPr userDrawn="1"/>
        </p:nvSpPr>
        <p:spPr bwMode="ltGray">
          <a:xfrm>
            <a:off x="0" y="4044620"/>
            <a:ext cx="12192000" cy="85426"/>
          </a:xfrm>
          <a:prstGeom prst="rect">
            <a:avLst/>
          </a:prstGeom>
          <a:solidFill>
            <a:schemeClr val="accent5"/>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Arial"/>
              <a:ea typeface="+mn-ea"/>
              <a:cs typeface="+mn-cs"/>
            </a:endParaRPr>
          </a:p>
        </p:txBody>
      </p:sp>
      <p:pic>
        <p:nvPicPr>
          <p:cNvPr id="15" name="Graphic 14">
            <a:extLst>
              <a:ext uri="{FF2B5EF4-FFF2-40B4-BE49-F238E27FC236}">
                <a16:creationId xmlns:a16="http://schemas.microsoft.com/office/drawing/2014/main" id="{400921D6-7484-4125-BBC9-84E4AEFC5287}"/>
              </a:ext>
            </a:extLst>
          </p:cNvPr>
          <p:cNvPicPr>
            <a:picLocks noChangeAspect="1"/>
          </p:cNvPicPr>
          <p:nvPr userDrawn="1"/>
        </p:nvPicPr>
        <p:blipFill>
          <a:blip r:embed="rId10">
            <a:lum bright="100000"/>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bwMode="ltGray">
          <a:xfrm>
            <a:off x="465664" y="220133"/>
            <a:ext cx="1733550" cy="381000"/>
          </a:xfrm>
          <a:prstGeom prst="rect">
            <a:avLst/>
          </a:prstGeom>
        </p:spPr>
      </p:pic>
      <p:sp>
        <p:nvSpPr>
          <p:cNvPr id="17" name="Freeform: Shape 16">
            <a:extLst>
              <a:ext uri="{FF2B5EF4-FFF2-40B4-BE49-F238E27FC236}">
                <a16:creationId xmlns:a16="http://schemas.microsoft.com/office/drawing/2014/main" id="{1A8CDEF0-2ABD-434C-A05F-BE41B6EE44C9}"/>
              </a:ext>
            </a:extLst>
          </p:cNvPr>
          <p:cNvSpPr/>
          <p:nvPr userDrawn="1"/>
        </p:nvSpPr>
        <p:spPr bwMode="ltGray">
          <a:xfrm>
            <a:off x="9601200" y="2535158"/>
            <a:ext cx="2590800" cy="1514200"/>
          </a:xfrm>
          <a:custGeom>
            <a:avLst/>
            <a:gdLst>
              <a:gd name="connsiteX0" fmla="*/ 716030 w 5465701"/>
              <a:gd name="connsiteY0" fmla="*/ 1754427 h 3194444"/>
              <a:gd name="connsiteX1" fmla="*/ 1432062 w 5465701"/>
              <a:gd name="connsiteY1" fmla="*/ 2470460 h 3194444"/>
              <a:gd name="connsiteX2" fmla="*/ 716030 w 5465701"/>
              <a:gd name="connsiteY2" fmla="*/ 3186489 h 3194444"/>
              <a:gd name="connsiteX3" fmla="*/ 0 w 5465701"/>
              <a:gd name="connsiteY3" fmla="*/ 2470460 h 3194444"/>
              <a:gd name="connsiteX4" fmla="*/ 716030 w 5465701"/>
              <a:gd name="connsiteY4" fmla="*/ 1754427 h 3194444"/>
              <a:gd name="connsiteX5" fmla="*/ 3320178 w 5465701"/>
              <a:gd name="connsiteY5" fmla="*/ 1243 h 3194444"/>
              <a:gd name="connsiteX6" fmla="*/ 3842696 w 5465701"/>
              <a:gd name="connsiteY6" fmla="*/ 282584 h 3194444"/>
              <a:gd name="connsiteX7" fmla="*/ 3851787 w 5465701"/>
              <a:gd name="connsiteY7" fmla="*/ 297699 h 3194444"/>
              <a:gd name="connsiteX8" fmla="*/ 5298627 w 5465701"/>
              <a:gd name="connsiteY8" fmla="*/ 2009016 h 3194444"/>
              <a:gd name="connsiteX9" fmla="*/ 5465701 w 5465701"/>
              <a:gd name="connsiteY9" fmla="*/ 2470459 h 3194444"/>
              <a:gd name="connsiteX10" fmla="*/ 4741715 w 5465701"/>
              <a:gd name="connsiteY10" fmla="*/ 3194444 h 3194444"/>
              <a:gd name="connsiteX11" fmla="*/ 4192757 w 5465701"/>
              <a:gd name="connsiteY11" fmla="*/ 2939855 h 3194444"/>
              <a:gd name="connsiteX12" fmla="*/ 3653171 w 5465701"/>
              <a:gd name="connsiteY12" fmla="*/ 2295268 h 3194444"/>
              <a:gd name="connsiteX13" fmla="*/ 3581681 w 5465701"/>
              <a:gd name="connsiteY13" fmla="*/ 2614783 h 3194444"/>
              <a:gd name="connsiteX14" fmla="*/ 3581614 w 5465701"/>
              <a:gd name="connsiteY14" fmla="*/ 2615452 h 3194444"/>
              <a:gd name="connsiteX15" fmla="*/ 3581309 w 5465701"/>
              <a:gd name="connsiteY15" fmla="*/ 2616441 h 3194444"/>
              <a:gd name="connsiteX16" fmla="*/ 3580151 w 5465701"/>
              <a:gd name="connsiteY16" fmla="*/ 2621619 h 3194444"/>
              <a:gd name="connsiteX17" fmla="*/ 3544723 w 5465701"/>
              <a:gd name="connsiteY17" fmla="*/ 2738844 h 3194444"/>
              <a:gd name="connsiteX18" fmla="*/ 3542054 w 5465701"/>
              <a:gd name="connsiteY18" fmla="*/ 2744015 h 3194444"/>
              <a:gd name="connsiteX19" fmla="*/ 3540125 w 5465701"/>
              <a:gd name="connsiteY19" fmla="*/ 2750282 h 3194444"/>
              <a:gd name="connsiteX20" fmla="*/ 3508973 w 5465701"/>
              <a:gd name="connsiteY20" fmla="*/ 2808086 h 3194444"/>
              <a:gd name="connsiteX21" fmla="*/ 3487665 w 5465701"/>
              <a:gd name="connsiteY21" fmla="*/ 2849357 h 3194444"/>
              <a:gd name="connsiteX22" fmla="*/ 3484496 w 5465701"/>
              <a:gd name="connsiteY22" fmla="*/ 2853505 h 3194444"/>
              <a:gd name="connsiteX23" fmla="*/ 3474396 w 5465701"/>
              <a:gd name="connsiteY23" fmla="*/ 2872247 h 3194444"/>
              <a:gd name="connsiteX24" fmla="*/ 3411981 w 5465701"/>
              <a:gd name="connsiteY24" fmla="*/ 2948423 h 3194444"/>
              <a:gd name="connsiteX25" fmla="*/ 3411214 w 5465701"/>
              <a:gd name="connsiteY25" fmla="*/ 2949427 h 3194444"/>
              <a:gd name="connsiteX26" fmla="*/ 3410990 w 5465701"/>
              <a:gd name="connsiteY26" fmla="*/ 2949633 h 3194444"/>
              <a:gd name="connsiteX27" fmla="*/ 3387223 w 5465701"/>
              <a:gd name="connsiteY27" fmla="*/ 2978641 h 3194444"/>
              <a:gd name="connsiteX28" fmla="*/ 2880035 w 5465701"/>
              <a:gd name="connsiteY28" fmla="*/ 3194444 h 3194444"/>
              <a:gd name="connsiteX29" fmla="*/ 2331076 w 5465701"/>
              <a:gd name="connsiteY29" fmla="*/ 2939855 h 3194444"/>
              <a:gd name="connsiteX30" fmla="*/ 859237 w 5465701"/>
              <a:gd name="connsiteY30" fmla="*/ 1181601 h 3194444"/>
              <a:gd name="connsiteX31" fmla="*/ 692163 w 5465701"/>
              <a:gd name="connsiteY31" fmla="*/ 720161 h 3194444"/>
              <a:gd name="connsiteX32" fmla="*/ 1408193 w 5465701"/>
              <a:gd name="connsiteY32" fmla="*/ 4129 h 3194444"/>
              <a:gd name="connsiteX33" fmla="*/ 1957149 w 5465701"/>
              <a:gd name="connsiteY33" fmla="*/ 258718 h 3194444"/>
              <a:gd name="connsiteX34" fmla="*/ 2500573 w 5465701"/>
              <a:gd name="connsiteY34" fmla="*/ 904951 h 3194444"/>
              <a:gd name="connsiteX35" fmla="*/ 2563692 w 5465701"/>
              <a:gd name="connsiteY35" fmla="*/ 623544 h 3194444"/>
              <a:gd name="connsiteX36" fmla="*/ 2568622 w 5465701"/>
              <a:gd name="connsiteY36" fmla="*/ 575183 h 3194444"/>
              <a:gd name="connsiteX37" fmla="*/ 2677611 w 5465701"/>
              <a:gd name="connsiteY37" fmla="*/ 318791 h 3194444"/>
              <a:gd name="connsiteX38" fmla="*/ 2722456 w 5465701"/>
              <a:gd name="connsiteY38" fmla="*/ 264901 h 3194444"/>
              <a:gd name="connsiteX39" fmla="*/ 2746648 w 5465701"/>
              <a:gd name="connsiteY39" fmla="*/ 233234 h 3194444"/>
              <a:gd name="connsiteX40" fmla="*/ 2755783 w 5465701"/>
              <a:gd name="connsiteY40" fmla="*/ 224852 h 3194444"/>
              <a:gd name="connsiteX41" fmla="*/ 2765669 w 5465701"/>
              <a:gd name="connsiteY41" fmla="*/ 212971 h 3194444"/>
              <a:gd name="connsiteX42" fmla="*/ 2794370 w 5465701"/>
              <a:gd name="connsiteY42" fmla="*/ 189442 h 3194444"/>
              <a:gd name="connsiteX43" fmla="*/ 2840255 w 5465701"/>
              <a:gd name="connsiteY43" fmla="*/ 147335 h 3194444"/>
              <a:gd name="connsiteX44" fmla="*/ 2865431 w 5465701"/>
              <a:gd name="connsiteY44" fmla="*/ 131185 h 3194444"/>
              <a:gd name="connsiteX45" fmla="*/ 2872002 w 5465701"/>
              <a:gd name="connsiteY45" fmla="*/ 125798 h 3194444"/>
              <a:gd name="connsiteX46" fmla="*/ 2883644 w 5465701"/>
              <a:gd name="connsiteY46" fmla="*/ 119502 h 3194444"/>
              <a:gd name="connsiteX47" fmla="*/ 2932840 w 5465701"/>
              <a:gd name="connsiteY47" fmla="*/ 87943 h 3194444"/>
              <a:gd name="connsiteX48" fmla="*/ 2987871 w 5465701"/>
              <a:gd name="connsiteY48" fmla="*/ 63130 h 3194444"/>
              <a:gd name="connsiteX49" fmla="*/ 2993531 w 5465701"/>
              <a:gd name="connsiteY49" fmla="*/ 60069 h 3194444"/>
              <a:gd name="connsiteX50" fmla="*/ 2997157 w 5465701"/>
              <a:gd name="connsiteY50" fmla="*/ 58943 h 3194444"/>
              <a:gd name="connsiteX51" fmla="*/ 3030486 w 5465701"/>
              <a:gd name="connsiteY51" fmla="*/ 43916 h 3194444"/>
              <a:gd name="connsiteX52" fmla="*/ 3234352 w 5465701"/>
              <a:gd name="connsiteY52" fmla="*/ 1331 h 3194444"/>
              <a:gd name="connsiteX53" fmla="*/ 3320178 w 5465701"/>
              <a:gd name="connsiteY53" fmla="*/ 1243 h 319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465701" h="3194444">
                <a:moveTo>
                  <a:pt x="716030" y="1754427"/>
                </a:moveTo>
                <a:cubicBezTo>
                  <a:pt x="1111483" y="1754427"/>
                  <a:pt x="1432062" y="2075007"/>
                  <a:pt x="1432062" y="2470460"/>
                </a:cubicBezTo>
                <a:cubicBezTo>
                  <a:pt x="1432062" y="2865910"/>
                  <a:pt x="1111483" y="3186489"/>
                  <a:pt x="716030" y="3186489"/>
                </a:cubicBezTo>
                <a:cubicBezTo>
                  <a:pt x="320577" y="3186489"/>
                  <a:pt x="0" y="2865910"/>
                  <a:pt x="0" y="2470460"/>
                </a:cubicBezTo>
                <a:cubicBezTo>
                  <a:pt x="0" y="2075007"/>
                  <a:pt x="320577" y="1754427"/>
                  <a:pt x="716030" y="1754427"/>
                </a:cubicBezTo>
                <a:close/>
                <a:moveTo>
                  <a:pt x="3320178" y="1243"/>
                </a:moveTo>
                <a:cubicBezTo>
                  <a:pt x="3519781" y="13034"/>
                  <a:pt x="3712171" y="108549"/>
                  <a:pt x="3842696" y="282584"/>
                </a:cubicBezTo>
                <a:lnTo>
                  <a:pt x="3851787" y="297699"/>
                </a:lnTo>
                <a:lnTo>
                  <a:pt x="5298627" y="2009016"/>
                </a:lnTo>
                <a:cubicBezTo>
                  <a:pt x="5402054" y="2136309"/>
                  <a:pt x="5465701" y="2295427"/>
                  <a:pt x="5465701" y="2470459"/>
                </a:cubicBezTo>
                <a:cubicBezTo>
                  <a:pt x="5465701" y="2868253"/>
                  <a:pt x="5147465" y="3186489"/>
                  <a:pt x="4741715" y="3194444"/>
                </a:cubicBezTo>
                <a:cubicBezTo>
                  <a:pt x="4518948" y="3194444"/>
                  <a:pt x="4320053" y="3098973"/>
                  <a:pt x="4192757" y="2939855"/>
                </a:cubicBezTo>
                <a:lnTo>
                  <a:pt x="3653171" y="2295268"/>
                </a:lnTo>
                <a:lnTo>
                  <a:pt x="3581681" y="2614783"/>
                </a:lnTo>
                <a:lnTo>
                  <a:pt x="3581614" y="2615452"/>
                </a:lnTo>
                <a:lnTo>
                  <a:pt x="3581309" y="2616441"/>
                </a:lnTo>
                <a:lnTo>
                  <a:pt x="3580151" y="2621619"/>
                </a:lnTo>
                <a:cubicBezTo>
                  <a:pt x="3572195" y="2661398"/>
                  <a:pt x="3560262" y="2700681"/>
                  <a:pt x="3544723" y="2738844"/>
                </a:cubicBezTo>
                <a:lnTo>
                  <a:pt x="3542054" y="2744015"/>
                </a:lnTo>
                <a:lnTo>
                  <a:pt x="3540125" y="2750282"/>
                </a:lnTo>
                <a:lnTo>
                  <a:pt x="3508973" y="2808086"/>
                </a:lnTo>
                <a:lnTo>
                  <a:pt x="3487665" y="2849357"/>
                </a:lnTo>
                <a:lnTo>
                  <a:pt x="3484496" y="2853505"/>
                </a:lnTo>
                <a:lnTo>
                  <a:pt x="3474396" y="2872247"/>
                </a:lnTo>
                <a:lnTo>
                  <a:pt x="3411981" y="2948423"/>
                </a:lnTo>
                <a:lnTo>
                  <a:pt x="3411214" y="2949427"/>
                </a:lnTo>
                <a:lnTo>
                  <a:pt x="3410990" y="2949633"/>
                </a:lnTo>
                <a:lnTo>
                  <a:pt x="3387223" y="2978641"/>
                </a:lnTo>
                <a:cubicBezTo>
                  <a:pt x="3257939" y="3108919"/>
                  <a:pt x="3078932" y="3190467"/>
                  <a:pt x="2880035" y="3194444"/>
                </a:cubicBezTo>
                <a:cubicBezTo>
                  <a:pt x="2657268" y="3194444"/>
                  <a:pt x="2458372" y="3098973"/>
                  <a:pt x="2331076" y="2939855"/>
                </a:cubicBezTo>
                <a:lnTo>
                  <a:pt x="859237" y="1181601"/>
                </a:lnTo>
                <a:cubicBezTo>
                  <a:pt x="755810" y="1054308"/>
                  <a:pt x="692163" y="895190"/>
                  <a:pt x="692163" y="720161"/>
                </a:cubicBezTo>
                <a:cubicBezTo>
                  <a:pt x="692163" y="322365"/>
                  <a:pt x="1018355" y="4129"/>
                  <a:pt x="1408193" y="4129"/>
                </a:cubicBezTo>
                <a:cubicBezTo>
                  <a:pt x="1630958" y="4129"/>
                  <a:pt x="1829855" y="99600"/>
                  <a:pt x="1957149" y="258718"/>
                </a:cubicBezTo>
                <a:lnTo>
                  <a:pt x="2500573" y="904951"/>
                </a:lnTo>
                <a:lnTo>
                  <a:pt x="2563692" y="623544"/>
                </a:lnTo>
                <a:lnTo>
                  <a:pt x="2568622" y="575183"/>
                </a:lnTo>
                <a:cubicBezTo>
                  <a:pt x="2587983" y="481639"/>
                  <a:pt x="2625680" y="394932"/>
                  <a:pt x="2677611" y="318791"/>
                </a:cubicBezTo>
                <a:lnTo>
                  <a:pt x="2722456" y="264901"/>
                </a:lnTo>
                <a:lnTo>
                  <a:pt x="2746648" y="233234"/>
                </a:lnTo>
                <a:lnTo>
                  <a:pt x="2755783" y="224852"/>
                </a:lnTo>
                <a:lnTo>
                  <a:pt x="2765669" y="212971"/>
                </a:lnTo>
                <a:lnTo>
                  <a:pt x="2794370" y="189442"/>
                </a:lnTo>
                <a:lnTo>
                  <a:pt x="2840255" y="147335"/>
                </a:lnTo>
                <a:lnTo>
                  <a:pt x="2865431" y="131185"/>
                </a:lnTo>
                <a:lnTo>
                  <a:pt x="2872002" y="125798"/>
                </a:lnTo>
                <a:lnTo>
                  <a:pt x="2883644" y="119502"/>
                </a:lnTo>
                <a:lnTo>
                  <a:pt x="2932840" y="87943"/>
                </a:lnTo>
                <a:lnTo>
                  <a:pt x="2987871" y="63130"/>
                </a:lnTo>
                <a:lnTo>
                  <a:pt x="2993531" y="60069"/>
                </a:lnTo>
                <a:lnTo>
                  <a:pt x="2997157" y="58943"/>
                </a:lnTo>
                <a:lnTo>
                  <a:pt x="3030486" y="43916"/>
                </a:lnTo>
                <a:cubicBezTo>
                  <a:pt x="3096903" y="19652"/>
                  <a:pt x="3165593" y="5527"/>
                  <a:pt x="3234352" y="1331"/>
                </a:cubicBezTo>
                <a:cubicBezTo>
                  <a:pt x="3263002" y="-417"/>
                  <a:pt x="3291664" y="-441"/>
                  <a:pt x="3320178" y="1243"/>
                </a:cubicBezTo>
                <a:close/>
              </a:path>
            </a:pathLst>
          </a:custGeom>
          <a:solidFill>
            <a:schemeClr val="tx1">
              <a:alpha val="15000"/>
            </a:schemeClr>
          </a:solidFill>
          <a:ln w="3004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pic>
        <p:nvPicPr>
          <p:cNvPr id="8" name="Picture 7">
            <a:extLst>
              <a:ext uri="{FF2B5EF4-FFF2-40B4-BE49-F238E27FC236}">
                <a16:creationId xmlns:a16="http://schemas.microsoft.com/office/drawing/2014/main" id="{3BC9971A-6012-41B4-A63D-41852C1E7F4D}"/>
              </a:ext>
            </a:extLst>
          </p:cNvPr>
          <p:cNvPicPr>
            <a:picLocks noChangeAspect="1"/>
          </p:cNvPicPr>
          <p:nvPr userDrawn="1"/>
        </p:nvPicPr>
        <p:blipFill rotWithShape="1">
          <a:blip r:embed="rId12" cstate="email">
            <a:extLst>
              <a:ext uri="{28A0092B-C50C-407E-A947-70E740481C1C}">
                <a14:useLocalDpi xmlns:a14="http://schemas.microsoft.com/office/drawing/2010/main"/>
              </a:ext>
            </a:extLst>
          </a:blip>
          <a:srcRect/>
          <a:stretch/>
        </p:blipFill>
        <p:spPr>
          <a:xfrm>
            <a:off x="-6610" y="681586"/>
            <a:ext cx="12198610" cy="3367772"/>
          </a:xfrm>
          <a:prstGeom prst="rect">
            <a:avLst/>
          </a:prstGeom>
        </p:spPr>
      </p:pic>
      <p:sp>
        <p:nvSpPr>
          <p:cNvPr id="9" name="Rectangle 8">
            <a:extLst>
              <a:ext uri="{FF2B5EF4-FFF2-40B4-BE49-F238E27FC236}">
                <a16:creationId xmlns:a16="http://schemas.microsoft.com/office/drawing/2014/main" id="{C38475C0-F5F0-43DF-ADC1-997C191CA37C}"/>
              </a:ext>
            </a:extLst>
          </p:cNvPr>
          <p:cNvSpPr/>
          <p:nvPr userDrawn="1"/>
        </p:nvSpPr>
        <p:spPr>
          <a:xfrm>
            <a:off x="-6610" y="667670"/>
            <a:ext cx="12198610" cy="3381688"/>
          </a:xfrm>
          <a:prstGeom prst="rect">
            <a:avLst/>
          </a:prstGeom>
          <a:solidFill>
            <a:srgbClr val="C00000">
              <a:alpha val="27000"/>
            </a:srgbClr>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3893974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fault">
    <p:spTree>
      <p:nvGrpSpPr>
        <p:cNvPr id="1" name=""/>
        <p:cNvGrpSpPr/>
        <p:nvPr/>
      </p:nvGrpSpPr>
      <p:grpSpPr>
        <a:xfrm>
          <a:off x="0" y="0"/>
          <a:ext cx="0" cy="0"/>
          <a:chOff x="0" y="0"/>
          <a:chExt cx="0" cy="0"/>
        </a:xfrm>
      </p:grpSpPr>
      <p:graphicFrame>
        <p:nvGraphicFramePr>
          <p:cNvPr id="3" name="Object 6" hidden="1">
            <a:extLst>
              <a:ext uri="{FF2B5EF4-FFF2-40B4-BE49-F238E27FC236}">
                <a16:creationId xmlns:a16="http://schemas.microsoft.com/office/drawing/2014/main" id="{D8EFF8A2-0FB9-4B25-8B8D-492353274983}"/>
              </a:ext>
            </a:extLst>
          </p:cNvPr>
          <p:cNvGraphicFramePr>
            <a:graphicFrameLocks noChangeAspect="1"/>
          </p:cNvGraphicFramePr>
          <p:nvPr userDrawn="1">
            <p:custDataLst>
              <p:tags r:id="rId1"/>
            </p:custDataLst>
            <p:extLst>
              <p:ext uri="{D42A27DB-BD31-4B8C-83A1-F6EECF244321}">
                <p14:modId xmlns:p14="http://schemas.microsoft.com/office/powerpoint/2010/main" val="8762417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9" imgW="413" imgH="416" progId="TCLayout.ActiveDocument.1">
                  <p:embed/>
                </p:oleObj>
              </mc:Choice>
              <mc:Fallback>
                <p:oleObj name="think-cell Slide" r:id="rId9" imgW="413" imgH="416" progId="TCLayout.ActiveDocument.1">
                  <p:embed/>
                  <p:pic>
                    <p:nvPicPr>
                      <p:cNvPr id="3" name="Object 6" hidden="1">
                        <a:extLst>
                          <a:ext uri="{FF2B5EF4-FFF2-40B4-BE49-F238E27FC236}">
                            <a16:creationId xmlns:a16="http://schemas.microsoft.com/office/drawing/2014/main" id="{D8EFF8A2-0FB9-4B25-8B8D-492353274983}"/>
                          </a:ext>
                        </a:extLst>
                      </p:cNvPr>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5" name="Rectangle 1" hidden="1">
            <a:extLst>
              <a:ext uri="{FF2B5EF4-FFF2-40B4-BE49-F238E27FC236}">
                <a16:creationId xmlns:a16="http://schemas.microsoft.com/office/drawing/2014/main" id="{FCC3A0E6-E630-4C26-B008-93BA0B5B1109}"/>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14" name="3. Subtitle">
            <a:extLst>
              <a:ext uri="{FF2B5EF4-FFF2-40B4-BE49-F238E27FC236}">
                <a16:creationId xmlns:a16="http://schemas.microsoft.com/office/drawing/2014/main" id="{D4D36123-678D-4B6C-A648-186F85BE34AE}"/>
              </a:ext>
            </a:extLst>
          </p:cNvPr>
          <p:cNvSpPr>
            <a:spLocks noGrp="1"/>
          </p:cNvSpPr>
          <p:nvPr>
            <p:ph type="subTitle" idx="1"/>
            <p:custDataLst>
              <p:tags r:id="rId3"/>
            </p:custDataLst>
          </p:nvPr>
        </p:nvSpPr>
        <p:spPr>
          <a:xfrm>
            <a:off x="554736" y="933538"/>
            <a:ext cx="11082528" cy="24622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b="0" baseline="0" dirty="0"/>
            </a:lvl1pPr>
          </a:lstStyle>
          <a:p>
            <a:pPr lvl="0"/>
            <a:r>
              <a:rPr lang="en-US"/>
              <a:t>Click to edit Master subtitle style</a:t>
            </a:r>
          </a:p>
        </p:txBody>
      </p:sp>
      <p:sp>
        <p:nvSpPr>
          <p:cNvPr id="9" name="Slide Number">
            <a:extLst>
              <a:ext uri="{FF2B5EF4-FFF2-40B4-BE49-F238E27FC236}">
                <a16:creationId xmlns:a16="http://schemas.microsoft.com/office/drawing/2014/main" id="{66686DBA-90DA-4033-B950-94CBD0D7A425}"/>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8" name="5. Source" hidden="1">
            <a:extLst>
              <a:ext uri="{FF2B5EF4-FFF2-40B4-BE49-F238E27FC236}">
                <a16:creationId xmlns:a16="http://schemas.microsoft.com/office/drawing/2014/main" id="{9238B1D6-2095-4826-AA45-9A4E6F7D1A16}"/>
              </a:ext>
            </a:extLst>
          </p:cNvPr>
          <p:cNvSpPr txBox="1"/>
          <p:nvPr userDrawn="1">
            <p:custDataLst>
              <p:tags r:id="rId5"/>
            </p:custDataLst>
          </p:nvPr>
        </p:nvSpPr>
        <p:spPr>
          <a:xfrm>
            <a:off x="554735" y="6501669"/>
            <a:ext cx="7277861" cy="12311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defPPr>
              <a:defRPr lang="en-US"/>
            </a:defPPr>
            <a:lvl1pPr indent="0">
              <a:lnSpc>
                <a:spcPct val="100000"/>
              </a:lnSpc>
              <a:spcBef>
                <a:spcPts val="300"/>
              </a:spcBef>
              <a:spcAft>
                <a:spcPts val="300"/>
              </a:spcAft>
              <a:buFont typeface="Segoe UI" panose="020B0502040204020203" pitchFamily="34" charset="0"/>
              <a:buChar char="​"/>
              <a:defRPr sz="80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1" name="1. On-page tracker">
            <a:extLst>
              <a:ext uri="{FF2B5EF4-FFF2-40B4-BE49-F238E27FC236}">
                <a16:creationId xmlns:a16="http://schemas.microsoft.com/office/drawing/2014/main" id="{C30AC055-11D5-4540-94E4-C3B7BE6EFD7D}"/>
              </a:ext>
            </a:extLst>
          </p:cNvPr>
          <p:cNvSpPr>
            <a:spLocks noGrp="1"/>
          </p:cNvSpPr>
          <p:nvPr>
            <p:ph type="body" sz="quarter" idx="10" hasCustomPrompt="1"/>
            <p:custDataLst>
              <p:tags r:id="rId6"/>
            </p:custDataLst>
          </p:nvPr>
        </p:nvSpPr>
        <p:spPr>
          <a:xfrm>
            <a:off x="554735" y="41597"/>
            <a:ext cx="3843338" cy="123111"/>
          </a:xfrm>
          <a:prstGeom prst="rect">
            <a:avLst/>
          </a:prstGeom>
          <a:noFill/>
          <a:ln w="6350">
            <a:noFill/>
            <a:miter lim="800000"/>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800" b="0" dirty="0">
                <a:cs typeface="+mn-cs"/>
              </a:defRPr>
            </a:lvl1pPr>
          </a:lstStyle>
          <a:p>
            <a:pPr lvl="0">
              <a:buNone/>
            </a:pPr>
            <a:r>
              <a:rPr lang="en-US"/>
              <a:t>Add tracker</a:t>
            </a:r>
          </a:p>
        </p:txBody>
      </p:sp>
      <p:sp>
        <p:nvSpPr>
          <p:cNvPr id="10" name="2. Slide Title">
            <a:extLst>
              <a:ext uri="{FF2B5EF4-FFF2-40B4-BE49-F238E27FC236}">
                <a16:creationId xmlns:a16="http://schemas.microsoft.com/office/drawing/2014/main" id="{8326FFD0-8389-4032-AAB8-00C262CAF746}"/>
              </a:ext>
            </a:extLst>
          </p:cNvPr>
          <p:cNvSpPr>
            <a:spLocks noGrp="1"/>
          </p:cNvSpPr>
          <p:nvPr>
            <p:ph type="title"/>
            <p:custDataLst>
              <p:tags r:id="rId7"/>
            </p:custDataLst>
          </p:nvPr>
        </p:nvSpPr>
        <p:spPr>
          <a:xfrm>
            <a:off x="554736" y="345611"/>
            <a:ext cx="11082528" cy="38472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ctr" anchorCtr="0">
            <a:spAutoFit/>
          </a:bodyPr>
          <a:lstStyle>
            <a:lvl1pPr>
              <a:defRPr lang="en-US" dirty="0"/>
            </a:lvl1pPr>
          </a:lstStyle>
          <a:p>
            <a:pPr lvl="0"/>
            <a:r>
              <a:rPr lang="en-US"/>
              <a:t>Click to edit Master title style</a:t>
            </a:r>
          </a:p>
        </p:txBody>
      </p:sp>
    </p:spTree>
    <p:extLst>
      <p:ext uri="{BB962C8B-B14F-4D97-AF65-F5344CB8AC3E}">
        <p14:creationId xmlns:p14="http://schemas.microsoft.com/office/powerpoint/2010/main" val="27898973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Default">
    <p:spTree>
      <p:nvGrpSpPr>
        <p:cNvPr id="1" name=""/>
        <p:cNvGrpSpPr/>
        <p:nvPr/>
      </p:nvGrpSpPr>
      <p:grpSpPr>
        <a:xfrm>
          <a:off x="0" y="0"/>
          <a:ext cx="0" cy="0"/>
          <a:chOff x="0" y="0"/>
          <a:chExt cx="0" cy="0"/>
        </a:xfrm>
      </p:grpSpPr>
      <p:graphicFrame>
        <p:nvGraphicFramePr>
          <p:cNvPr id="3" name="Object 6" hidden="1">
            <a:extLst>
              <a:ext uri="{FF2B5EF4-FFF2-40B4-BE49-F238E27FC236}">
                <a16:creationId xmlns:a16="http://schemas.microsoft.com/office/drawing/2014/main" id="{D8EFF8A2-0FB9-4B25-8B8D-492353274983}"/>
              </a:ext>
            </a:extLst>
          </p:cNvPr>
          <p:cNvGraphicFramePr>
            <a:graphicFrameLocks noChangeAspect="1"/>
          </p:cNvGraphicFramePr>
          <p:nvPr userDrawn="1">
            <p:custDataLst>
              <p:tags r:id="rId1"/>
            </p:custDataLst>
            <p:extLst>
              <p:ext uri="{D42A27DB-BD31-4B8C-83A1-F6EECF244321}">
                <p14:modId xmlns:p14="http://schemas.microsoft.com/office/powerpoint/2010/main" val="215414609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9" imgW="413" imgH="416" progId="TCLayout.ActiveDocument.1">
                  <p:embed/>
                </p:oleObj>
              </mc:Choice>
              <mc:Fallback>
                <p:oleObj name="think-cell Slide" r:id="rId9" imgW="413" imgH="416" progId="TCLayout.ActiveDocument.1">
                  <p:embed/>
                  <p:pic>
                    <p:nvPicPr>
                      <p:cNvPr id="3" name="Object 6" hidden="1">
                        <a:extLst>
                          <a:ext uri="{FF2B5EF4-FFF2-40B4-BE49-F238E27FC236}">
                            <a16:creationId xmlns:a16="http://schemas.microsoft.com/office/drawing/2014/main" id="{D8EFF8A2-0FB9-4B25-8B8D-492353274983}"/>
                          </a:ext>
                        </a:extLst>
                      </p:cNvPr>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13" name="Title 1">
            <a:extLst>
              <a:ext uri="{FF2B5EF4-FFF2-40B4-BE49-F238E27FC236}">
                <a16:creationId xmlns:a16="http://schemas.microsoft.com/office/drawing/2014/main" id="{07E36632-5062-4623-81E8-04271679581A}"/>
              </a:ext>
            </a:extLst>
          </p:cNvPr>
          <p:cNvSpPr txBox="1">
            <a:spLocks/>
          </p:cNvSpPr>
          <p:nvPr userDrawn="1"/>
        </p:nvSpPr>
        <p:spPr bwMode="ltGray">
          <a:xfrm>
            <a:off x="492920" y="184386"/>
            <a:ext cx="11215686" cy="803564"/>
          </a:xfrm>
          <a:prstGeom prst="roundRect">
            <a:avLst>
              <a:gd name="adj" fmla="val 22387"/>
            </a:avLst>
          </a:prstGeom>
          <a:gradFill>
            <a:gsLst>
              <a:gs pos="100000">
                <a:srgbClr val="FF671F"/>
              </a:gs>
              <a:gs pos="0">
                <a:srgbClr val="FF0000"/>
              </a:gs>
            </a:gsLst>
            <a:lin ang="0" scaled="0"/>
          </a:gradFill>
          <a:ln w="10795" cap="flat" cmpd="sng" algn="ctr">
            <a:no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0" tIns="0" rIns="0" bIns="0" rtlCol="0" anchor="ctr" anchorCtr="0">
            <a:noAutofit/>
          </a:bodyPr>
          <a:lstStyle>
            <a:lvl1pPr algn="l" defTabSz="914400" rtl="0" eaLnBrk="1" latinLnBrk="0" hangingPunct="1">
              <a:lnSpc>
                <a:spcPct val="100000"/>
              </a:lnSpc>
              <a:spcBef>
                <a:spcPct val="0"/>
              </a:spcBef>
              <a:buNone/>
              <a:defRPr kumimoji="0" lang="en-US" sz="3200" b="1" i="0" u="none" strike="noStrike" kern="1200" cap="none" spc="0" normalizeH="0" baseline="0">
                <a:ln>
                  <a:noFill/>
                </a:ln>
                <a:solidFill>
                  <a:prstClr val="white"/>
                </a:solidFill>
                <a:effectLst/>
                <a:uLnTx/>
                <a:uFillTx/>
                <a:latin typeface="Calibri" panose="020F0502020204030204" pitchFamily="34" charset="0"/>
                <a:ea typeface="+mn-ea"/>
                <a:cs typeface="Calibri" panose="020F0502020204030204" pitchFamily="34" charset="0"/>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a:ln>
                <a:noFill/>
              </a:ln>
              <a:solidFill>
                <a:prstClr val="white"/>
              </a:solidFill>
              <a:effectLst/>
              <a:uLnTx/>
              <a:uFillTx/>
              <a:latin typeface="Calibri" panose="020F0502020204030204" pitchFamily="34" charset="0"/>
              <a:ea typeface="+mn-ea"/>
              <a:cs typeface="Calibri" panose="020F0502020204030204" pitchFamily="34" charset="0"/>
            </a:endParaRPr>
          </a:p>
        </p:txBody>
      </p:sp>
      <p:sp>
        <p:nvSpPr>
          <p:cNvPr id="5" name="Rectangle 1" hidden="1">
            <a:extLst>
              <a:ext uri="{FF2B5EF4-FFF2-40B4-BE49-F238E27FC236}">
                <a16:creationId xmlns:a16="http://schemas.microsoft.com/office/drawing/2014/main" id="{FCC3A0E6-E630-4C26-B008-93BA0B5B1109}"/>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14" name="3. Subtitle">
            <a:extLst>
              <a:ext uri="{FF2B5EF4-FFF2-40B4-BE49-F238E27FC236}">
                <a16:creationId xmlns:a16="http://schemas.microsoft.com/office/drawing/2014/main" id="{D4D36123-678D-4B6C-A648-186F85BE34AE}"/>
              </a:ext>
            </a:extLst>
          </p:cNvPr>
          <p:cNvSpPr>
            <a:spLocks noGrp="1"/>
          </p:cNvSpPr>
          <p:nvPr>
            <p:ph type="subTitle" idx="1"/>
            <p:custDataLst>
              <p:tags r:id="rId3"/>
            </p:custDataLst>
          </p:nvPr>
        </p:nvSpPr>
        <p:spPr>
          <a:xfrm>
            <a:off x="554736" y="1019745"/>
            <a:ext cx="11082528" cy="24622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b="0" baseline="0" dirty="0"/>
            </a:lvl1pPr>
          </a:lstStyle>
          <a:p>
            <a:pPr lvl="0">
              <a:buNone/>
            </a:pPr>
            <a:r>
              <a:rPr lang="en-US"/>
              <a:t>Click to edit Master subtitle style</a:t>
            </a:r>
          </a:p>
        </p:txBody>
      </p:sp>
      <p:sp>
        <p:nvSpPr>
          <p:cNvPr id="9" name="Slide Number">
            <a:extLst>
              <a:ext uri="{FF2B5EF4-FFF2-40B4-BE49-F238E27FC236}">
                <a16:creationId xmlns:a16="http://schemas.microsoft.com/office/drawing/2014/main" id="{66686DBA-90DA-4033-B950-94CBD0D7A425}"/>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8" name="5. Source" hidden="1">
            <a:extLst>
              <a:ext uri="{FF2B5EF4-FFF2-40B4-BE49-F238E27FC236}">
                <a16:creationId xmlns:a16="http://schemas.microsoft.com/office/drawing/2014/main" id="{9238B1D6-2095-4826-AA45-9A4E6F7D1A16}"/>
              </a:ext>
            </a:extLst>
          </p:cNvPr>
          <p:cNvSpPr txBox="1"/>
          <p:nvPr userDrawn="1">
            <p:custDataLst>
              <p:tags r:id="rId5"/>
            </p:custDataLst>
          </p:nvPr>
        </p:nvSpPr>
        <p:spPr>
          <a:xfrm>
            <a:off x="554735" y="6501669"/>
            <a:ext cx="7277861" cy="12311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defPPr>
              <a:defRPr lang="en-US"/>
            </a:defPPr>
            <a:lvl1pPr indent="0">
              <a:lnSpc>
                <a:spcPct val="100000"/>
              </a:lnSpc>
              <a:spcBef>
                <a:spcPts val="300"/>
              </a:spcBef>
              <a:spcAft>
                <a:spcPts val="300"/>
              </a:spcAft>
              <a:buFont typeface="Segoe UI" panose="020B0502040204020203" pitchFamily="34" charset="0"/>
              <a:buChar char="​"/>
              <a:defRPr sz="80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1" name="1. On-page tracker">
            <a:extLst>
              <a:ext uri="{FF2B5EF4-FFF2-40B4-BE49-F238E27FC236}">
                <a16:creationId xmlns:a16="http://schemas.microsoft.com/office/drawing/2014/main" id="{C30AC055-11D5-4540-94E4-C3B7BE6EFD7D}"/>
              </a:ext>
            </a:extLst>
          </p:cNvPr>
          <p:cNvSpPr>
            <a:spLocks noGrp="1"/>
          </p:cNvSpPr>
          <p:nvPr>
            <p:ph type="body" sz="quarter" idx="10" hasCustomPrompt="1"/>
            <p:custDataLst>
              <p:tags r:id="rId6"/>
            </p:custDataLst>
          </p:nvPr>
        </p:nvSpPr>
        <p:spPr>
          <a:xfrm>
            <a:off x="554735" y="41597"/>
            <a:ext cx="3843338" cy="123111"/>
          </a:xfrm>
          <a:prstGeom prst="rect">
            <a:avLst/>
          </a:prstGeom>
          <a:noFill/>
          <a:ln w="6350">
            <a:noFill/>
            <a:miter lim="800000"/>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800" b="0" dirty="0">
                <a:cs typeface="+mn-cs"/>
              </a:defRPr>
            </a:lvl1pPr>
          </a:lstStyle>
          <a:p>
            <a:pPr lvl="0">
              <a:buNone/>
            </a:pPr>
            <a:r>
              <a:rPr lang="en-US"/>
              <a:t>Add tracker</a:t>
            </a:r>
          </a:p>
        </p:txBody>
      </p:sp>
      <p:sp>
        <p:nvSpPr>
          <p:cNvPr id="10" name="2. Slide Title">
            <a:extLst>
              <a:ext uri="{FF2B5EF4-FFF2-40B4-BE49-F238E27FC236}">
                <a16:creationId xmlns:a16="http://schemas.microsoft.com/office/drawing/2014/main" id="{8326FFD0-8389-4032-AAB8-00C262CAF746}"/>
              </a:ext>
            </a:extLst>
          </p:cNvPr>
          <p:cNvSpPr>
            <a:spLocks noGrp="1"/>
          </p:cNvSpPr>
          <p:nvPr>
            <p:ph type="title"/>
            <p:custDataLst>
              <p:tags r:id="rId7"/>
            </p:custDataLst>
          </p:nvPr>
        </p:nvSpPr>
        <p:spPr>
          <a:xfrm>
            <a:off x="554736" y="220408"/>
            <a:ext cx="11082528" cy="731520"/>
          </a:xfrm>
          <a:prstGeom prst="rect">
            <a:avLst/>
          </a:prstGeom>
        </p:spPr>
        <p:txBody>
          <a:bodyPr vert="horz" wrap="square" lIns="0" tIns="0" rIns="0" bIns="0" rtlCol="0" anchor="ctr" anchorCtr="0">
            <a:noAutofit/>
          </a:bodyPr>
          <a:lstStyle>
            <a:lvl1pPr>
              <a:defRPr lang="en-US" dirty="0">
                <a:solidFill>
                  <a:schemeClr val="bg1"/>
                </a:solidFill>
              </a:defRPr>
            </a:lvl1pPr>
          </a:lstStyle>
          <a:p>
            <a:pPr lvl="0"/>
            <a:r>
              <a:rPr lang="en-US"/>
              <a:t>Click to edit Master title style</a:t>
            </a:r>
          </a:p>
        </p:txBody>
      </p:sp>
    </p:spTree>
    <p:extLst>
      <p:ext uri="{BB962C8B-B14F-4D97-AF65-F5344CB8AC3E}">
        <p14:creationId xmlns:p14="http://schemas.microsoft.com/office/powerpoint/2010/main" val="3929342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206102"/>
            <a:ext cx="10515600" cy="761307"/>
          </a:xfrm>
          <a:prstGeom prst="roundRect">
            <a:avLst>
              <a:gd name="adj" fmla="val 33826"/>
            </a:avLst>
          </a:prstGeom>
          <a:gradFill>
            <a:gsLst>
              <a:gs pos="100000">
                <a:srgbClr val="FF671F"/>
              </a:gs>
              <a:gs pos="0">
                <a:srgbClr val="FF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kumimoji="0" lang="en-US" sz="3200" b="1" i="0" u="none" strike="noStrike" cap="none" spc="0" normalizeH="0" baseline="0">
                <a:ln>
                  <a:noFill/>
                </a:ln>
                <a:solidFill>
                  <a:prstClr val="white"/>
                </a:solidFill>
                <a:effectLst/>
                <a:uLnTx/>
                <a:uFillTx/>
                <a:latin typeface="Calibri" panose="020F0502020204030204" pitchFamily="34" charset="0"/>
                <a:ea typeface="+mn-ea"/>
                <a:cs typeface="Calibri" panose="020F0502020204030204" pitchFamily="34" charset="0"/>
              </a:defRPr>
            </a:lvl1pPr>
          </a:lstStyle>
          <a:p>
            <a:pPr marL="0" marR="0" lvl="0" indent="0" fontAlgn="auto">
              <a:lnSpc>
                <a:spcPct val="100000"/>
              </a:lnSpc>
              <a:spcBef>
                <a:spcPts val="0"/>
              </a:spcBef>
              <a:spcAft>
                <a:spcPts val="0"/>
              </a:spcAft>
              <a:buClrTx/>
              <a:buSzTx/>
              <a:buFontTx/>
              <a:tabLst/>
            </a:pPr>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C57E346-37CC-49E9-B8D8-CA6ED9DAA749}"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r>
              <a:rPr kumimoji="0" lang="en-US" sz="1200" b="0" i="0" u="none" strike="noStrike" kern="1200" cap="none" spc="0" normalizeH="0" baseline="0" noProof="0">
                <a:ln>
                  <a:noFill/>
                </a:ln>
                <a:solidFill>
                  <a:prstClr val="black">
                    <a:tint val="75000"/>
                  </a:prstClr>
                </a:solidFill>
                <a:effectLst/>
                <a:uLnTx/>
                <a:uFillTx/>
                <a:latin typeface="Calibri"/>
                <a:ea typeface="+mn-ea"/>
                <a:cs typeface="+mn-cs"/>
              </a:rPr>
              <a:t>/25</a:t>
            </a:r>
          </a:p>
        </p:txBody>
      </p:sp>
    </p:spTree>
    <p:extLst>
      <p:ext uri="{BB962C8B-B14F-4D97-AF65-F5344CB8AC3E}">
        <p14:creationId xmlns:p14="http://schemas.microsoft.com/office/powerpoint/2010/main" val="16745931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op Left">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9BA84E71-6FE7-4585-B82E-BE5603311945}"/>
              </a:ext>
            </a:extLst>
          </p:cNvPr>
          <p:cNvGraphicFramePr>
            <a:graphicFrameLocks noChangeAspect="1"/>
          </p:cNvGraphicFramePr>
          <p:nvPr userDrawn="1">
            <p:custDataLst>
              <p:tags r:id="rId1"/>
            </p:custDataLst>
            <p:extLst>
              <p:ext uri="{D42A27DB-BD31-4B8C-83A1-F6EECF244321}">
                <p14:modId xmlns:p14="http://schemas.microsoft.com/office/powerpoint/2010/main" val="12606119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8" imgW="592" imgH="591" progId="TCLayout.ActiveDocument.1">
                  <p:embed/>
                </p:oleObj>
              </mc:Choice>
              <mc:Fallback>
                <p:oleObj name="think-cell Slide" r:id="rId8" imgW="592" imgH="591" progId="TCLayout.ActiveDocument.1">
                  <p:embed/>
                  <p:pic>
                    <p:nvPicPr>
                      <p:cNvPr id="10" name="Object 9" hidden="1">
                        <a:extLst>
                          <a:ext uri="{FF2B5EF4-FFF2-40B4-BE49-F238E27FC236}">
                            <a16:creationId xmlns:a16="http://schemas.microsoft.com/office/drawing/2014/main" id="{9BA84E71-6FE7-4585-B82E-BE5603311945}"/>
                          </a:ext>
                        </a:extLst>
                      </p:cNvPr>
                      <p:cNvPicPr/>
                      <p:nvPr/>
                    </p:nvPicPr>
                    <p:blipFill>
                      <a:blip r:embed="rId9"/>
                      <a:stretch>
                        <a:fillRect/>
                      </a:stretch>
                    </p:blipFill>
                    <p:spPr>
                      <a:xfrm>
                        <a:off x="1588" y="1588"/>
                        <a:ext cx="1588" cy="1588"/>
                      </a:xfrm>
                      <a:prstGeom prst="rect">
                        <a:avLst/>
                      </a:prstGeom>
                    </p:spPr>
                  </p:pic>
                </p:oleObj>
              </mc:Fallback>
            </mc:AlternateContent>
          </a:graphicData>
        </a:graphic>
      </p:graphicFrame>
      <p:sp>
        <p:nvSpPr>
          <p:cNvPr id="9" name="Rectangle 8" hidden="1">
            <a:extLst>
              <a:ext uri="{FF2B5EF4-FFF2-40B4-BE49-F238E27FC236}">
                <a16:creationId xmlns:a16="http://schemas.microsoft.com/office/drawing/2014/main" id="{D62A08AB-557D-4245-84FA-9DB6B6C6845A}"/>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3"/>
            </p:custDataLst>
          </p:nvPr>
        </p:nvSpPr>
        <p:spPr>
          <a:xfrm>
            <a:off x="554736" y="1706563"/>
            <a:ext cx="3813048" cy="769441"/>
          </a:xfrm>
          <a:prstGeom prst="rect">
            <a:avLst/>
          </a:prstGeom>
        </p:spPr>
        <p:txBody>
          <a:bodyPr vert="horz" anchor="t">
            <a:noAutofit/>
          </a:bodyPr>
          <a:lstStyle>
            <a:lvl1pPr rtl="0">
              <a:lnSpc>
                <a:spcPct val="100000"/>
              </a:lnSpc>
              <a:defRPr>
                <a:ln w="6350" cap="flat">
                  <a:noFill/>
                  <a:miter lim="800000"/>
                </a:ln>
              </a:defRPr>
            </a:lvl1pPr>
          </a:lstStyle>
          <a:p>
            <a:r>
              <a:rPr lang="en-US"/>
              <a:t>Click to edit Master title style</a:t>
            </a:r>
          </a:p>
        </p:txBody>
      </p:sp>
      <p:sp>
        <p:nvSpPr>
          <p:cNvPr id="4" name="Slide Number">
            <a:extLst>
              <a:ext uri="{FF2B5EF4-FFF2-40B4-BE49-F238E27FC236}">
                <a16:creationId xmlns:a16="http://schemas.microsoft.com/office/drawing/2014/main" id="{EFB4BF85-6002-4998-80DC-DC1B92544D1D}"/>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6" name="5. Source" hidden="1">
            <a:extLst>
              <a:ext uri="{FF2B5EF4-FFF2-40B4-BE49-F238E27FC236}">
                <a16:creationId xmlns:a16="http://schemas.microsoft.com/office/drawing/2014/main" id="{0E2D5DBB-C1B8-4A27-836D-C2E6D553234D}"/>
              </a:ext>
            </a:extLst>
          </p:cNvPr>
          <p:cNvSpPr txBox="1"/>
          <p:nvPr userDrawn="1">
            <p:custDataLst>
              <p:tags r:id="rId5"/>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1" name="1. On-page tracker">
            <a:extLst>
              <a:ext uri="{FF2B5EF4-FFF2-40B4-BE49-F238E27FC236}">
                <a16:creationId xmlns:a16="http://schemas.microsoft.com/office/drawing/2014/main" id="{A2582D75-79F8-4634-92EF-A9F0840C018B}"/>
              </a:ext>
            </a:extLst>
          </p:cNvPr>
          <p:cNvSpPr>
            <a:spLocks noGrp="1"/>
          </p:cNvSpPr>
          <p:nvPr>
            <p:ph type="body" sz="quarter" idx="10" hasCustomPrompt="1"/>
            <p:custDataLst>
              <p:tags r:id="rId6"/>
            </p:custDataLst>
          </p:nvPr>
        </p:nvSpPr>
        <p:spPr>
          <a:xfrm>
            <a:off x="554735" y="41597"/>
            <a:ext cx="3843338" cy="123111"/>
          </a:xfrm>
          <a:prstGeom prst="rect">
            <a:avLst/>
          </a:prstGeom>
          <a:ln w="6350">
            <a:noFill/>
            <a:miter lim="800000"/>
          </a:ln>
        </p:spPr>
        <p:txBody>
          <a:bodyPr vert="horz" wrap="square" lIns="0" tIns="0" rIns="0" bIns="0" rtlCol="0">
            <a:spAutoFit/>
          </a:bodyPr>
          <a:lstStyle>
            <a:lvl1pPr rtl="0">
              <a:defRPr lang="en-US" sz="800" b="0" dirty="0">
                <a:cs typeface="+mn-cs"/>
              </a:defRPr>
            </a:lvl1pPr>
          </a:lstStyle>
          <a:p>
            <a:pPr lvl="0">
              <a:buNone/>
            </a:pPr>
            <a:r>
              <a:rPr lang="en-US"/>
              <a:t>Add tracker</a:t>
            </a:r>
          </a:p>
        </p:txBody>
      </p:sp>
    </p:spTree>
    <p:extLst>
      <p:ext uri="{BB962C8B-B14F-4D97-AF65-F5344CB8AC3E}">
        <p14:creationId xmlns:p14="http://schemas.microsoft.com/office/powerpoint/2010/main" val="22958496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Mid Left">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3C4F5195-E8F7-4A2F-B02E-643BB3D88381}"/>
              </a:ext>
            </a:extLst>
          </p:cNvPr>
          <p:cNvGraphicFramePr>
            <a:graphicFrameLocks noChangeAspect="1"/>
          </p:cNvGraphicFramePr>
          <p:nvPr userDrawn="1">
            <p:custDataLst>
              <p:tags r:id="rId1"/>
            </p:custDataLst>
            <p:extLst>
              <p:ext uri="{D42A27DB-BD31-4B8C-83A1-F6EECF244321}">
                <p14:modId xmlns:p14="http://schemas.microsoft.com/office/powerpoint/2010/main" val="394766183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8" imgW="592" imgH="591" progId="TCLayout.ActiveDocument.1">
                  <p:embed/>
                </p:oleObj>
              </mc:Choice>
              <mc:Fallback>
                <p:oleObj name="think-cell Slide" r:id="rId8" imgW="592" imgH="591" progId="TCLayout.ActiveDocument.1">
                  <p:embed/>
                  <p:pic>
                    <p:nvPicPr>
                      <p:cNvPr id="4" name="Object 3" hidden="1">
                        <a:extLst>
                          <a:ext uri="{FF2B5EF4-FFF2-40B4-BE49-F238E27FC236}">
                            <a16:creationId xmlns:a16="http://schemas.microsoft.com/office/drawing/2014/main" id="{3C4F5195-E8F7-4A2F-B02E-643BB3D88381}"/>
                          </a:ext>
                        </a:extLst>
                      </p:cNvPr>
                      <p:cNvPicPr/>
                      <p:nvPr/>
                    </p:nvPicPr>
                    <p:blipFill>
                      <a:blip r:embed="rId9"/>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515EFC92-5E3D-4BDC-A378-85D30212A9E2}"/>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3"/>
            </p:custDataLst>
          </p:nvPr>
        </p:nvSpPr>
        <p:spPr>
          <a:xfrm>
            <a:off x="554736" y="3044280"/>
            <a:ext cx="5065776" cy="769441"/>
          </a:xfrm>
          <a:prstGeom prst="rect">
            <a:avLst/>
          </a:prstGeom>
        </p:spPr>
        <p:txBody>
          <a:bodyPr vert="horz" rIns="365760" anchor="ctr">
            <a:noAutofit/>
          </a:bodyPr>
          <a:lstStyle>
            <a:lvl1pPr rtl="0">
              <a:defRPr>
                <a:ln w="6350" cap="flat">
                  <a:noFill/>
                  <a:miter lim="800000"/>
                </a:ln>
              </a:defRPr>
            </a:lvl1pPr>
          </a:lstStyle>
          <a:p>
            <a:r>
              <a:rPr lang="en-US"/>
              <a:t>Click to edit Master title style</a:t>
            </a:r>
          </a:p>
        </p:txBody>
      </p:sp>
      <p:sp>
        <p:nvSpPr>
          <p:cNvPr id="9" name="Slide Number">
            <a:extLst>
              <a:ext uri="{FF2B5EF4-FFF2-40B4-BE49-F238E27FC236}">
                <a16:creationId xmlns:a16="http://schemas.microsoft.com/office/drawing/2014/main" id="{2BF771FC-DD10-42B6-A51E-7F1E26F8184D}"/>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8" name="5. Source" hidden="1">
            <a:extLst>
              <a:ext uri="{FF2B5EF4-FFF2-40B4-BE49-F238E27FC236}">
                <a16:creationId xmlns:a16="http://schemas.microsoft.com/office/drawing/2014/main" id="{C0D33C43-5B9F-44B4-82FA-BAAD11A7FB8E}"/>
              </a:ext>
            </a:extLst>
          </p:cNvPr>
          <p:cNvSpPr txBox="1"/>
          <p:nvPr userDrawn="1">
            <p:custDataLst>
              <p:tags r:id="rId5"/>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0" name="1. On-page tracker">
            <a:extLst>
              <a:ext uri="{FF2B5EF4-FFF2-40B4-BE49-F238E27FC236}">
                <a16:creationId xmlns:a16="http://schemas.microsoft.com/office/drawing/2014/main" id="{E4983596-431B-4F12-AA07-76914CD3DEE7}"/>
              </a:ext>
            </a:extLst>
          </p:cNvPr>
          <p:cNvSpPr>
            <a:spLocks noGrp="1"/>
          </p:cNvSpPr>
          <p:nvPr>
            <p:ph type="body" sz="quarter" idx="10" hasCustomPrompt="1"/>
            <p:custDataLst>
              <p:tags r:id="rId6"/>
            </p:custDataLst>
          </p:nvPr>
        </p:nvSpPr>
        <p:spPr>
          <a:xfrm>
            <a:off x="554735" y="41597"/>
            <a:ext cx="3843338" cy="123111"/>
          </a:xfrm>
          <a:prstGeom prst="rect">
            <a:avLst/>
          </a:prstGeom>
          <a:ln w="6350">
            <a:noFill/>
            <a:miter lim="800000"/>
          </a:ln>
        </p:spPr>
        <p:txBody>
          <a:bodyPr vert="horz" wrap="square" lIns="0" tIns="0" rIns="0" bIns="0" rtlCol="0">
            <a:spAutoFit/>
          </a:bodyPr>
          <a:lstStyle>
            <a:lvl1pPr rtl="0">
              <a:defRPr lang="en-US" sz="800" b="0" dirty="0">
                <a:cs typeface="+mn-cs"/>
              </a:defRPr>
            </a:lvl1pPr>
          </a:lstStyle>
          <a:p>
            <a:pPr lvl="0">
              <a:buNone/>
            </a:pPr>
            <a:r>
              <a:rPr lang="en-US"/>
              <a:t>Add tracker</a:t>
            </a:r>
          </a:p>
        </p:txBody>
      </p:sp>
    </p:spTree>
    <p:extLst>
      <p:ext uri="{BB962C8B-B14F-4D97-AF65-F5344CB8AC3E}">
        <p14:creationId xmlns:p14="http://schemas.microsoft.com/office/powerpoint/2010/main" val="37124674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Section">
    <p:bg>
      <p:bgPr>
        <a:solidFill>
          <a:schemeClr val="bg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05B6D76-6B4B-4ED5-B8F1-5D1D09831257}"/>
              </a:ext>
            </a:extLst>
          </p:cNvPr>
          <p:cNvGraphicFramePr>
            <a:graphicFrameLocks noChangeAspect="1"/>
          </p:cNvGraphicFramePr>
          <p:nvPr userDrawn="1">
            <p:custDataLst>
              <p:tags r:id="rId1"/>
            </p:custDataLst>
            <p:extLst>
              <p:ext uri="{D42A27DB-BD31-4B8C-83A1-F6EECF244321}">
                <p14:modId xmlns:p14="http://schemas.microsoft.com/office/powerpoint/2010/main" val="245835826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8" imgW="592" imgH="591" progId="TCLayout.ActiveDocument.1">
                  <p:embed/>
                </p:oleObj>
              </mc:Choice>
              <mc:Fallback>
                <p:oleObj name="think-cell Slide" r:id="rId8" imgW="592" imgH="591" progId="TCLayout.ActiveDocument.1">
                  <p:embed/>
                  <p:pic>
                    <p:nvPicPr>
                      <p:cNvPr id="3" name="Object 2" hidden="1">
                        <a:extLst>
                          <a:ext uri="{FF2B5EF4-FFF2-40B4-BE49-F238E27FC236}">
                            <a16:creationId xmlns:a16="http://schemas.microsoft.com/office/drawing/2014/main" id="{305B6D76-6B4B-4ED5-B8F1-5D1D09831257}"/>
                          </a:ext>
                        </a:extLst>
                      </p:cNvPr>
                      <p:cNvPicPr/>
                      <p:nvPr/>
                    </p:nvPicPr>
                    <p:blipFill>
                      <a:blip r:embed="rId9"/>
                      <a:stretch>
                        <a:fillRect/>
                      </a:stretch>
                    </p:blipFill>
                    <p:spPr>
                      <a:xfrm>
                        <a:off x="1588" y="1588"/>
                        <a:ext cx="1588" cy="1588"/>
                      </a:xfrm>
                      <a:prstGeom prst="rect">
                        <a:avLst/>
                      </a:prstGeom>
                    </p:spPr>
                  </p:pic>
                </p:oleObj>
              </mc:Fallback>
            </mc:AlternateContent>
          </a:graphicData>
        </a:graphic>
      </p:graphicFrame>
      <p:pic>
        <p:nvPicPr>
          <p:cNvPr id="12" name="Picture 11">
            <a:extLst>
              <a:ext uri="{FF2B5EF4-FFF2-40B4-BE49-F238E27FC236}">
                <a16:creationId xmlns:a16="http://schemas.microsoft.com/office/drawing/2014/main" id="{92D91BA2-8C6E-4C39-82C4-C8D6977634A8}"/>
              </a:ext>
            </a:extLst>
          </p:cNvPr>
          <p:cNvPicPr>
            <a:picLocks noChangeAspect="1"/>
          </p:cNvPicPr>
          <p:nvPr userDrawn="1"/>
        </p:nvPicPr>
        <p:blipFill>
          <a:blip r:embed="rId10"/>
          <a:stretch>
            <a:fillRect/>
          </a:stretch>
        </p:blipFill>
        <p:spPr>
          <a:xfrm>
            <a:off x="0" y="0"/>
            <a:ext cx="12192000" cy="6858000"/>
          </a:xfrm>
          <a:prstGeom prst="rect">
            <a:avLst/>
          </a:prstGeom>
        </p:spPr>
      </p:pic>
      <p:sp>
        <p:nvSpPr>
          <p:cNvPr id="2" name="Rectangle 1" hidden="1">
            <a:extLst>
              <a:ext uri="{FF2B5EF4-FFF2-40B4-BE49-F238E27FC236}">
                <a16:creationId xmlns:a16="http://schemas.microsoft.com/office/drawing/2014/main" id="{BDCF374B-2477-45CD-A00B-B8676A45ACDF}"/>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44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7" name="2. Slide Title">
            <a:extLst>
              <a:ext uri="{FF2B5EF4-FFF2-40B4-BE49-F238E27FC236}">
                <a16:creationId xmlns:a16="http://schemas.microsoft.com/office/drawing/2014/main" id="{99495DFD-8D6A-4DD8-AE3A-47FA42AA0A4F}"/>
              </a:ext>
            </a:extLst>
          </p:cNvPr>
          <p:cNvSpPr>
            <a:spLocks noGrp="1"/>
          </p:cNvSpPr>
          <p:nvPr>
            <p:ph type="title"/>
            <p:custDataLst>
              <p:tags r:id="rId3"/>
            </p:custDataLst>
          </p:nvPr>
        </p:nvSpPr>
        <p:spPr>
          <a:xfrm>
            <a:off x="5034013" y="3060131"/>
            <a:ext cx="6679932" cy="1354217"/>
          </a:xfrm>
        </p:spPr>
        <p:txBody>
          <a:bodyPr vert="horz" anchor="ctr" anchorCtr="0">
            <a:spAutoFit/>
          </a:bodyPr>
          <a:lstStyle>
            <a:lvl1pPr rtl="0">
              <a:lnSpc>
                <a:spcPct val="100000"/>
              </a:lnSpc>
              <a:defRPr sz="4400">
                <a:solidFill>
                  <a:schemeClr val="bg2"/>
                </a:solidFill>
              </a:defRPr>
            </a:lvl1pPr>
          </a:lstStyle>
          <a:p>
            <a:r>
              <a:rPr lang="en-US"/>
              <a:t>Click to edit Master title style</a:t>
            </a:r>
          </a:p>
        </p:txBody>
      </p:sp>
      <p:sp>
        <p:nvSpPr>
          <p:cNvPr id="8" name="Slide Number">
            <a:extLst>
              <a:ext uri="{FF2B5EF4-FFF2-40B4-BE49-F238E27FC236}">
                <a16:creationId xmlns:a16="http://schemas.microsoft.com/office/drawing/2014/main" id="{A86AE8A6-05EF-4E76-AAAD-41743692E9F9}"/>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FFFFFF"/>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FFFFFF"/>
              </a:solidFill>
              <a:effectLst/>
              <a:uLnTx/>
              <a:uFillTx/>
              <a:latin typeface="Arial"/>
              <a:ea typeface="+mn-ea"/>
              <a:cs typeface="Arial" panose="020B0604020202020204" pitchFamily="34" charset="0"/>
            </a:endParaRPr>
          </a:p>
        </p:txBody>
      </p:sp>
      <p:sp>
        <p:nvSpPr>
          <p:cNvPr id="6" name="5. Source" hidden="1">
            <a:extLst>
              <a:ext uri="{FF2B5EF4-FFF2-40B4-BE49-F238E27FC236}">
                <a16:creationId xmlns:a16="http://schemas.microsoft.com/office/drawing/2014/main" id="{B871FE09-BB6E-4334-B0EA-E52395AA61B3}"/>
              </a:ext>
            </a:extLst>
          </p:cNvPr>
          <p:cNvSpPr txBox="1"/>
          <p:nvPr userDrawn="1">
            <p:custDataLst>
              <p:tags r:id="rId5"/>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9" name="1. On-page tracker">
            <a:extLst>
              <a:ext uri="{FF2B5EF4-FFF2-40B4-BE49-F238E27FC236}">
                <a16:creationId xmlns:a16="http://schemas.microsoft.com/office/drawing/2014/main" id="{FA764DC8-CEA6-42F3-8E66-7C768AAD275E}"/>
              </a:ext>
            </a:extLst>
          </p:cNvPr>
          <p:cNvSpPr>
            <a:spLocks noGrp="1"/>
          </p:cNvSpPr>
          <p:nvPr>
            <p:ph type="body" sz="quarter" idx="10" hasCustomPrompt="1"/>
            <p:custDataLst>
              <p:tags r:id="rId6"/>
            </p:custDataLst>
          </p:nvPr>
        </p:nvSpPr>
        <p:spPr>
          <a:xfrm>
            <a:off x="554735" y="41597"/>
            <a:ext cx="3843338" cy="123111"/>
          </a:xfrm>
          <a:prstGeom prst="rect">
            <a:avLst/>
          </a:prstGeom>
          <a:ln w="6350">
            <a:noFill/>
            <a:miter lim="800000"/>
          </a:ln>
        </p:spPr>
        <p:txBody>
          <a:bodyPr vert="horz" wrap="square" lIns="0" tIns="0" rIns="0" bIns="0" rtlCol="0">
            <a:spAutoFit/>
          </a:bodyPr>
          <a:lstStyle>
            <a:lvl1pPr rtl="0">
              <a:defRPr lang="en-US" sz="800" b="0" dirty="0">
                <a:solidFill>
                  <a:schemeClr val="bg2"/>
                </a:solidFill>
                <a:cs typeface="+mn-cs"/>
              </a:defRPr>
            </a:lvl1pPr>
          </a:lstStyle>
          <a:p>
            <a:pPr lvl="0">
              <a:buNone/>
            </a:pPr>
            <a:r>
              <a:rPr lang="en-US"/>
              <a:t>Add tracker</a:t>
            </a:r>
          </a:p>
        </p:txBody>
      </p:sp>
      <p:cxnSp>
        <p:nvCxnSpPr>
          <p:cNvPr id="11" name="Straight Connector 10">
            <a:extLst>
              <a:ext uri="{FF2B5EF4-FFF2-40B4-BE49-F238E27FC236}">
                <a16:creationId xmlns:a16="http://schemas.microsoft.com/office/drawing/2014/main" id="{4F85F68B-5AD9-41ED-B05F-153BF3BB613F}"/>
              </a:ext>
            </a:extLst>
          </p:cNvPr>
          <p:cNvCxnSpPr/>
          <p:nvPr userDrawn="1"/>
        </p:nvCxnSpPr>
        <p:spPr>
          <a:xfrm>
            <a:off x="914400" y="5289464"/>
            <a:ext cx="3512457" cy="0"/>
          </a:xfrm>
          <a:prstGeom prst="line">
            <a:avLst/>
          </a:prstGeom>
          <a:ln w="165100" cap="rnd">
            <a:solidFill>
              <a:schemeClr val="accent4"/>
            </a:solidFill>
            <a:round/>
          </a:ln>
        </p:spPr>
        <p:style>
          <a:lnRef idx="1">
            <a:schemeClr val="accent1"/>
          </a:lnRef>
          <a:fillRef idx="0">
            <a:schemeClr val="accent1"/>
          </a:fillRef>
          <a:effectRef idx="0">
            <a:schemeClr val="accent1"/>
          </a:effectRef>
          <a:fontRef idx="minor">
            <a:schemeClr val="tx1"/>
          </a:fontRef>
        </p:style>
      </p:cxnSp>
      <p:sp>
        <p:nvSpPr>
          <p:cNvPr id="20" name="Text Placeholder 19">
            <a:extLst>
              <a:ext uri="{FF2B5EF4-FFF2-40B4-BE49-F238E27FC236}">
                <a16:creationId xmlns:a16="http://schemas.microsoft.com/office/drawing/2014/main" id="{07A055AF-941C-43B5-BC0A-01DB0A55B267}"/>
              </a:ext>
            </a:extLst>
          </p:cNvPr>
          <p:cNvSpPr>
            <a:spLocks noGrp="1"/>
          </p:cNvSpPr>
          <p:nvPr>
            <p:ph type="body" sz="quarter" idx="11" hasCustomPrompt="1"/>
          </p:nvPr>
        </p:nvSpPr>
        <p:spPr>
          <a:xfrm>
            <a:off x="831851" y="2310871"/>
            <a:ext cx="3754664" cy="2852737"/>
          </a:xfrm>
        </p:spPr>
        <p:txBody>
          <a:bodyPr anchor="ctr" anchorCtr="0">
            <a:noAutofit/>
          </a:bodyPr>
          <a:lstStyle>
            <a:lvl1pPr>
              <a:defRPr sz="188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a:t>XX</a:t>
            </a:r>
          </a:p>
        </p:txBody>
      </p:sp>
    </p:spTree>
    <p:extLst>
      <p:ext uri="{BB962C8B-B14F-4D97-AF65-F5344CB8AC3E}">
        <p14:creationId xmlns:p14="http://schemas.microsoft.com/office/powerpoint/2010/main" val="34215134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EC6EE29E-F64A-419F-BFB0-EEDEB71953F6}"/>
              </a:ext>
            </a:extLst>
          </p:cNvPr>
          <p:cNvGraphicFramePr>
            <a:graphicFrameLocks noChangeAspect="1"/>
          </p:cNvGraphicFramePr>
          <p:nvPr userDrawn="1">
            <p:custDataLst>
              <p:tags r:id="rId1"/>
            </p:custDataLst>
            <p:extLst>
              <p:ext uri="{D42A27DB-BD31-4B8C-83A1-F6EECF244321}">
                <p14:modId xmlns:p14="http://schemas.microsoft.com/office/powerpoint/2010/main" val="361680549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9" imgW="592" imgH="591" progId="TCLayout.ActiveDocument.1">
                  <p:embed/>
                </p:oleObj>
              </mc:Choice>
              <mc:Fallback>
                <p:oleObj name="think-cell Slide" r:id="rId9" imgW="592" imgH="591" progId="TCLayout.ActiveDocument.1">
                  <p:embed/>
                  <p:pic>
                    <p:nvPicPr>
                      <p:cNvPr id="3" name="Object 2" hidden="1">
                        <a:extLst>
                          <a:ext uri="{FF2B5EF4-FFF2-40B4-BE49-F238E27FC236}">
                            <a16:creationId xmlns:a16="http://schemas.microsoft.com/office/drawing/2014/main" id="{EC6EE29E-F64A-419F-BFB0-EEDEB71953F6}"/>
                          </a:ext>
                        </a:extLst>
                      </p:cNvPr>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69526043-F22A-4ED3-B0A1-DD7C4F83AF9B}"/>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34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8" name="2. Slide Title">
            <a:extLst>
              <a:ext uri="{FF2B5EF4-FFF2-40B4-BE49-F238E27FC236}">
                <a16:creationId xmlns:a16="http://schemas.microsoft.com/office/drawing/2014/main" id="{EA735538-C733-4892-93A4-7B433D8B8293}"/>
              </a:ext>
            </a:extLst>
          </p:cNvPr>
          <p:cNvSpPr>
            <a:spLocks noGrp="1"/>
          </p:cNvSpPr>
          <p:nvPr>
            <p:ph type="title" hasCustomPrompt="1"/>
            <p:custDataLst>
              <p:tags r:id="rId3"/>
            </p:custDataLst>
          </p:nvPr>
        </p:nvSpPr>
        <p:spPr>
          <a:xfrm>
            <a:off x="1505712" y="3556229"/>
            <a:ext cx="9180576" cy="523220"/>
          </a:xfrm>
          <a:prstGeom prst="rect">
            <a:avLst/>
          </a:prstGeom>
        </p:spPr>
        <p:txBody>
          <a:bodyPr vert="horz">
            <a:spAutoFit/>
          </a:bodyPr>
          <a:lstStyle>
            <a:lvl1pPr rtl="0">
              <a:lnSpc>
                <a:spcPct val="105000"/>
              </a:lnSpc>
              <a:defRPr sz="3400"/>
            </a:lvl1pPr>
          </a:lstStyle>
          <a:p>
            <a:r>
              <a:rPr lang="en-US"/>
              <a:t>“Click to add quote</a:t>
            </a:r>
          </a:p>
        </p:txBody>
      </p:sp>
      <p:sp>
        <p:nvSpPr>
          <p:cNvPr id="6" name="3. Subtitle">
            <a:extLst>
              <a:ext uri="{FF2B5EF4-FFF2-40B4-BE49-F238E27FC236}">
                <a16:creationId xmlns:a16="http://schemas.microsoft.com/office/drawing/2014/main" id="{8DB5022C-F66C-4018-82F3-195571DDD527}"/>
              </a:ext>
            </a:extLst>
          </p:cNvPr>
          <p:cNvSpPr>
            <a:spLocks noGrp="1"/>
          </p:cNvSpPr>
          <p:nvPr>
            <p:ph type="subTitle" idx="1" hasCustomPrompt="1"/>
            <p:custDataLst>
              <p:tags r:id="rId4"/>
            </p:custDataLst>
          </p:nvPr>
        </p:nvSpPr>
        <p:spPr>
          <a:xfrm>
            <a:off x="1505712" y="4284630"/>
            <a:ext cx="9180576" cy="246221"/>
          </a:xfrm>
          <a:prstGeom prst="rect">
            <a:avLst/>
          </a:prstGeom>
        </p:spPr>
        <p:txBody>
          <a:bodyPr wrap="square">
            <a:spAutoFit/>
          </a:bodyPr>
          <a:lstStyle>
            <a:lvl1pPr marL="0" indent="0" algn="l" rtl="0">
              <a:buNone/>
              <a:defRPr sz="1600" b="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quote source</a:t>
            </a:r>
          </a:p>
        </p:txBody>
      </p:sp>
      <p:sp>
        <p:nvSpPr>
          <p:cNvPr id="9" name="Slide Number">
            <a:extLst>
              <a:ext uri="{FF2B5EF4-FFF2-40B4-BE49-F238E27FC236}">
                <a16:creationId xmlns:a16="http://schemas.microsoft.com/office/drawing/2014/main" id="{FAEB6FCE-50CC-4F2B-A5B3-CB508EDFCD46}"/>
              </a:ext>
            </a:extLst>
          </p:cNvPr>
          <p:cNvSpPr>
            <a:spLocks noChangeArrowheads="1"/>
          </p:cNvSpPr>
          <p:nvPr userDrawn="1">
            <p:custDataLst>
              <p:tags r:id="rId5"/>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7" name="5. Source" hidden="1">
            <a:extLst>
              <a:ext uri="{FF2B5EF4-FFF2-40B4-BE49-F238E27FC236}">
                <a16:creationId xmlns:a16="http://schemas.microsoft.com/office/drawing/2014/main" id="{97195F4E-ECA7-41A9-AFF3-0C4DAD103DA6}"/>
              </a:ext>
            </a:extLst>
          </p:cNvPr>
          <p:cNvSpPr txBox="1"/>
          <p:nvPr userDrawn="1">
            <p:custDataLst>
              <p:tags r:id="rId6"/>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0" name="1. On-page tracker">
            <a:extLst>
              <a:ext uri="{FF2B5EF4-FFF2-40B4-BE49-F238E27FC236}">
                <a16:creationId xmlns:a16="http://schemas.microsoft.com/office/drawing/2014/main" id="{556D1499-3230-4098-85B2-D4CC7CA621F1}"/>
              </a:ext>
            </a:extLst>
          </p:cNvPr>
          <p:cNvSpPr>
            <a:spLocks noGrp="1"/>
          </p:cNvSpPr>
          <p:nvPr>
            <p:ph type="body" sz="quarter" idx="10" hasCustomPrompt="1"/>
            <p:custDataLst>
              <p:tags r:id="rId7"/>
            </p:custDataLst>
          </p:nvPr>
        </p:nvSpPr>
        <p:spPr>
          <a:xfrm>
            <a:off x="554735" y="41597"/>
            <a:ext cx="3843338" cy="123111"/>
          </a:xfrm>
          <a:prstGeom prst="rect">
            <a:avLst/>
          </a:prstGeom>
          <a:ln w="6350">
            <a:noFill/>
            <a:miter lim="800000"/>
          </a:ln>
        </p:spPr>
        <p:txBody>
          <a:bodyPr vert="horz" wrap="square" lIns="0" tIns="0" rIns="0" bIns="0" rtlCol="0">
            <a:spAutoFit/>
          </a:bodyPr>
          <a:lstStyle>
            <a:lvl1pPr rtl="0">
              <a:defRPr lang="en-US" sz="800" b="0" dirty="0">
                <a:cs typeface="+mn-cs"/>
              </a:defRPr>
            </a:lvl1pPr>
          </a:lstStyle>
          <a:p>
            <a:pPr lvl="0">
              <a:buNone/>
            </a:pPr>
            <a:r>
              <a:rPr lang="en-US"/>
              <a:t>Add tracker</a:t>
            </a:r>
          </a:p>
        </p:txBody>
      </p:sp>
    </p:spTree>
    <p:extLst>
      <p:ext uri="{BB962C8B-B14F-4D97-AF65-F5344CB8AC3E}">
        <p14:creationId xmlns:p14="http://schemas.microsoft.com/office/powerpoint/2010/main" val="13619681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1/4">
    <p:spTree>
      <p:nvGrpSpPr>
        <p:cNvPr id="1" name=""/>
        <p:cNvGrpSpPr/>
        <p:nvPr/>
      </p:nvGrpSpPr>
      <p:grpSpPr>
        <a:xfrm>
          <a:off x="0" y="0"/>
          <a:ext cx="0" cy="0"/>
          <a:chOff x="0" y="0"/>
          <a:chExt cx="0" cy="0"/>
        </a:xfrm>
      </p:grpSpPr>
      <p:graphicFrame>
        <p:nvGraphicFramePr>
          <p:cNvPr id="3" name="Object 6" hidden="1">
            <a:extLst>
              <a:ext uri="{FF2B5EF4-FFF2-40B4-BE49-F238E27FC236}">
                <a16:creationId xmlns:a16="http://schemas.microsoft.com/office/drawing/2014/main" id="{DA8D6A48-EE20-4EB4-A234-9F3B16C02872}"/>
              </a:ext>
            </a:extLst>
          </p:cNvPr>
          <p:cNvGraphicFramePr>
            <a:graphicFrameLocks noChangeAspect="1"/>
          </p:cNvGraphicFramePr>
          <p:nvPr userDrawn="1">
            <p:custDataLst>
              <p:tags r:id="rId1"/>
            </p:custDataLst>
            <p:extLst>
              <p:ext uri="{D42A27DB-BD31-4B8C-83A1-F6EECF244321}">
                <p14:modId xmlns:p14="http://schemas.microsoft.com/office/powerpoint/2010/main" val="204991597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0" imgW="413" imgH="416" progId="TCLayout.ActiveDocument.1">
                  <p:embed/>
                </p:oleObj>
              </mc:Choice>
              <mc:Fallback>
                <p:oleObj name="think-cell Slide" r:id="rId10" imgW="413" imgH="416" progId="TCLayout.ActiveDocument.1">
                  <p:embed/>
                  <p:pic>
                    <p:nvPicPr>
                      <p:cNvPr id="3" name="Object 6" hidden="1">
                        <a:extLst>
                          <a:ext uri="{FF2B5EF4-FFF2-40B4-BE49-F238E27FC236}">
                            <a16:creationId xmlns:a16="http://schemas.microsoft.com/office/drawing/2014/main" id="{DA8D6A48-EE20-4EB4-A234-9F3B16C02872}"/>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4" name="Rectangle 1" hidden="1">
            <a:extLst>
              <a:ext uri="{FF2B5EF4-FFF2-40B4-BE49-F238E27FC236}">
                <a16:creationId xmlns:a16="http://schemas.microsoft.com/office/drawing/2014/main" id="{67C50C85-5FB9-4798-A8A4-1DA5B9F3ACC9}"/>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6" name="RectangleLight">
            <a:extLst>
              <a:ext uri="{FF2B5EF4-FFF2-40B4-BE49-F238E27FC236}">
                <a16:creationId xmlns:a16="http://schemas.microsoft.com/office/drawing/2014/main" id="{3FA229FA-A3E6-464F-8FAE-54175450EBEB}"/>
              </a:ext>
            </a:extLst>
          </p:cNvPr>
          <p:cNvSpPr/>
          <p:nvPr userDrawn="1">
            <p:custDataLst>
              <p:tags r:id="rId3"/>
            </p:custDataLst>
          </p:nvPr>
        </p:nvSpPr>
        <p:spPr bwMode="ltGray">
          <a:xfrm>
            <a:off x="3413760" y="0"/>
            <a:ext cx="8778240" cy="6858000"/>
          </a:xfrm>
          <a:prstGeom prst="rect">
            <a:avLst/>
          </a:prstGeom>
          <a:solidFill>
            <a:srgbClr val="FBE3DD"/>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0F0F0"/>
              </a:solidFill>
              <a:effectLst/>
              <a:uLnTx/>
              <a:uFillTx/>
              <a:latin typeface="Arial" panose="020B0604020202020204" pitchFamily="34" charset="0"/>
              <a:ea typeface="+mn-ea"/>
              <a:cs typeface="+mn-cs"/>
            </a:endParaRPr>
          </a:p>
        </p:txBody>
      </p:sp>
      <p:sp>
        <p:nvSpPr>
          <p:cNvPr id="17" name="Slide Number">
            <a:extLst>
              <a:ext uri="{FF2B5EF4-FFF2-40B4-BE49-F238E27FC236}">
                <a16:creationId xmlns:a16="http://schemas.microsoft.com/office/drawing/2014/main" id="{ACF9526A-1F1C-4E57-8A8D-21EDBC12066F}"/>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19" name="2. Slide Title">
            <a:extLst>
              <a:ext uri="{FF2B5EF4-FFF2-40B4-BE49-F238E27FC236}">
                <a16:creationId xmlns:a16="http://schemas.microsoft.com/office/drawing/2014/main" id="{6647A441-8DE4-4236-BCC7-B694B2C59E00}"/>
              </a:ext>
            </a:extLst>
          </p:cNvPr>
          <p:cNvSpPr>
            <a:spLocks noGrp="1"/>
          </p:cNvSpPr>
          <p:nvPr>
            <p:ph type="title"/>
            <p:custDataLst>
              <p:tags r:id="rId5"/>
            </p:custDataLst>
          </p:nvPr>
        </p:nvSpPr>
        <p:spPr>
          <a:xfrm>
            <a:off x="554736" y="2744369"/>
            <a:ext cx="2514600" cy="769441"/>
          </a:xfrm>
        </p:spPr>
        <p:txBody>
          <a:bodyPr vert="horz" wrap="square" lIns="0" tIns="0" rIns="0" bIns="0" rtlCol="0" anchor="b" anchorCtr="0">
            <a:noAutofit/>
          </a:bodyPr>
          <a:lstStyle>
            <a:lvl1pPr rtl="0">
              <a:defRPr lang="en-US" dirty="0"/>
            </a:lvl1pPr>
          </a:lstStyle>
          <a:p>
            <a:pPr lvl="0"/>
            <a:r>
              <a:rPr lang="en-US"/>
              <a:t>Click to edit Master title style</a:t>
            </a:r>
          </a:p>
        </p:txBody>
      </p:sp>
      <p:sp>
        <p:nvSpPr>
          <p:cNvPr id="20" name="3. Subtitle">
            <a:extLst>
              <a:ext uri="{FF2B5EF4-FFF2-40B4-BE49-F238E27FC236}">
                <a16:creationId xmlns:a16="http://schemas.microsoft.com/office/drawing/2014/main" id="{A4DBA574-6D59-4DFD-82A7-9B1E9AEB906E}"/>
              </a:ext>
            </a:extLst>
          </p:cNvPr>
          <p:cNvSpPr>
            <a:spLocks noGrp="1"/>
          </p:cNvSpPr>
          <p:nvPr>
            <p:ph type="subTitle" idx="1"/>
            <p:custDataLst>
              <p:tags r:id="rId6"/>
            </p:custDataLst>
          </p:nvPr>
        </p:nvSpPr>
        <p:spPr>
          <a:xfrm>
            <a:off x="554736" y="3659644"/>
            <a:ext cx="2514600" cy="492443"/>
          </a:xfrm>
          <a:prstGeom prst="rect">
            <a:avLst/>
          </a:prstGeom>
        </p:spPr>
        <p:txBody>
          <a:bodyPr wrap="square">
            <a:spAutoFit/>
          </a:bodyPr>
          <a:lstStyle>
            <a:lvl1pPr marL="0" indent="0" algn="l" rtl="0">
              <a:buNone/>
              <a:defRPr sz="1600" b="0" baseline="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p>
        </p:txBody>
      </p:sp>
      <p:sp>
        <p:nvSpPr>
          <p:cNvPr id="21" name="5. Source" hidden="1">
            <a:extLst>
              <a:ext uri="{FF2B5EF4-FFF2-40B4-BE49-F238E27FC236}">
                <a16:creationId xmlns:a16="http://schemas.microsoft.com/office/drawing/2014/main" id="{25B2DE14-9B3F-4199-B082-9FEB12CE57EA}"/>
              </a:ext>
            </a:extLst>
          </p:cNvPr>
          <p:cNvSpPr txBox="1"/>
          <p:nvPr userDrawn="1">
            <p:custDataLst>
              <p:tags r:id="rId7"/>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0" name="1. On-page tracker">
            <a:extLst>
              <a:ext uri="{FF2B5EF4-FFF2-40B4-BE49-F238E27FC236}">
                <a16:creationId xmlns:a16="http://schemas.microsoft.com/office/drawing/2014/main" id="{96552B7E-7081-4EA8-9351-FE4C7216ADF2}"/>
              </a:ext>
            </a:extLst>
          </p:cNvPr>
          <p:cNvSpPr>
            <a:spLocks noGrp="1"/>
          </p:cNvSpPr>
          <p:nvPr>
            <p:ph type="body" sz="quarter" idx="10" hasCustomPrompt="1"/>
            <p:custDataLst>
              <p:tags r:id="rId8"/>
            </p:custDataLst>
          </p:nvPr>
        </p:nvSpPr>
        <p:spPr>
          <a:xfrm>
            <a:off x="554735" y="41597"/>
            <a:ext cx="2514601" cy="123111"/>
          </a:xfrm>
          <a:prstGeom prst="rect">
            <a:avLst/>
          </a:prstGeom>
          <a:ln w="6350">
            <a:noFill/>
            <a:miter lim="800000"/>
          </a:ln>
        </p:spPr>
        <p:txBody>
          <a:bodyPr vert="horz" wrap="square" lIns="0" tIns="0" rIns="0" bIns="0" rtlCol="0">
            <a:spAutoFit/>
          </a:bodyPr>
          <a:lstStyle>
            <a:lvl1pPr rtl="0">
              <a:defRPr lang="en-US" sz="800" b="0" dirty="0">
                <a:cs typeface="+mn-cs"/>
              </a:defRPr>
            </a:lvl1pPr>
          </a:lstStyle>
          <a:p>
            <a:pPr lvl="0">
              <a:buNone/>
            </a:pPr>
            <a:r>
              <a:rPr lang="en-US"/>
              <a:t>Add tracker</a:t>
            </a:r>
          </a:p>
        </p:txBody>
      </p:sp>
      <p:pic>
        <p:nvPicPr>
          <p:cNvPr id="11" name="Graphic 10">
            <a:extLst>
              <a:ext uri="{FF2B5EF4-FFF2-40B4-BE49-F238E27FC236}">
                <a16:creationId xmlns:a16="http://schemas.microsoft.com/office/drawing/2014/main" id="{C12E3834-0FD3-4DA2-8DCF-C744F65A27E7}"/>
              </a:ext>
            </a:extLst>
          </p:cNvPr>
          <p:cNvPicPr>
            <a:picLocks noChangeAspect="1"/>
          </p:cNvPicPr>
          <p:nvPr userDrawn="1"/>
        </p:nvPicPr>
        <p:blipFill>
          <a:blip r:embed="rId12">
            <a:lum/>
            <a:extLst>
              <a:ext uri="{96DAC541-7B7A-43D3-8B79-37D633B846F1}">
                <asvg:svgBlip xmlns:asvg="http://schemas.microsoft.com/office/drawing/2016/SVG/main" r:embed="rId13"/>
              </a:ext>
            </a:extLst>
          </a:blip>
          <a:stretch>
            <a:fillRect/>
          </a:stretch>
        </p:blipFill>
        <p:spPr bwMode="ltGray">
          <a:xfrm>
            <a:off x="10157063" y="6385178"/>
            <a:ext cx="1127390" cy="247778"/>
          </a:xfrm>
          <a:prstGeom prst="rect">
            <a:avLst/>
          </a:prstGeom>
        </p:spPr>
      </p:pic>
    </p:spTree>
    <p:extLst>
      <p:ext uri="{BB962C8B-B14F-4D97-AF65-F5344CB8AC3E}">
        <p14:creationId xmlns:p14="http://schemas.microsoft.com/office/powerpoint/2010/main" val="6804188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1/3">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EE6E84E-0DE7-4EEF-8932-BF42153B3B56}"/>
              </a:ext>
            </a:extLst>
          </p:cNvPr>
          <p:cNvGraphicFramePr>
            <a:graphicFrameLocks noChangeAspect="1"/>
          </p:cNvGraphicFramePr>
          <p:nvPr userDrawn="1">
            <p:custDataLst>
              <p:tags r:id="rId1"/>
            </p:custDataLst>
            <p:extLst>
              <p:ext uri="{D42A27DB-BD31-4B8C-83A1-F6EECF244321}">
                <p14:modId xmlns:p14="http://schemas.microsoft.com/office/powerpoint/2010/main" val="289192774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0" imgW="413" imgH="416" progId="TCLayout.ActiveDocument.1">
                  <p:embed/>
                </p:oleObj>
              </mc:Choice>
              <mc:Fallback>
                <p:oleObj name="think-cell Slide" r:id="rId10" imgW="413" imgH="416" progId="TCLayout.ActiveDocument.1">
                  <p:embed/>
                  <p:pic>
                    <p:nvPicPr>
                      <p:cNvPr id="3" name="Object 2" hidden="1">
                        <a:extLst>
                          <a:ext uri="{FF2B5EF4-FFF2-40B4-BE49-F238E27FC236}">
                            <a16:creationId xmlns:a16="http://schemas.microsoft.com/office/drawing/2014/main" id="{CEE6E84E-0DE7-4EEF-8932-BF42153B3B56}"/>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29D2CA90-0144-4292-9526-98A508F53171}"/>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6" name="RectangleLight">
            <a:extLst>
              <a:ext uri="{FF2B5EF4-FFF2-40B4-BE49-F238E27FC236}">
                <a16:creationId xmlns:a16="http://schemas.microsoft.com/office/drawing/2014/main" id="{3FA229FA-A3E6-464F-8FAE-54175450EBEB}"/>
              </a:ext>
            </a:extLst>
          </p:cNvPr>
          <p:cNvSpPr/>
          <p:nvPr userDrawn="1">
            <p:custDataLst>
              <p:tags r:id="rId3"/>
            </p:custDataLst>
          </p:nvPr>
        </p:nvSpPr>
        <p:spPr bwMode="ltGray">
          <a:xfrm>
            <a:off x="4364736" y="0"/>
            <a:ext cx="7827264" cy="6858000"/>
          </a:xfrm>
          <a:prstGeom prst="rect">
            <a:avLst/>
          </a:prstGeom>
          <a:solidFill>
            <a:srgbClr val="FBE3DD"/>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0F0F0"/>
              </a:solidFill>
              <a:effectLst/>
              <a:uLnTx/>
              <a:uFillTx/>
              <a:latin typeface="Arial" panose="020B0604020202020204" pitchFamily="34" charset="0"/>
              <a:ea typeface="+mn-ea"/>
              <a:cs typeface="+mn-cs"/>
            </a:endParaRPr>
          </a:p>
        </p:txBody>
      </p:sp>
      <p:sp>
        <p:nvSpPr>
          <p:cNvPr id="17" name="Slide Number">
            <a:extLst>
              <a:ext uri="{FF2B5EF4-FFF2-40B4-BE49-F238E27FC236}">
                <a16:creationId xmlns:a16="http://schemas.microsoft.com/office/drawing/2014/main" id="{36B65DC7-979F-4AB7-9872-8CF5F2DCB753}"/>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19" name="2. Slide Title">
            <a:extLst>
              <a:ext uri="{FF2B5EF4-FFF2-40B4-BE49-F238E27FC236}">
                <a16:creationId xmlns:a16="http://schemas.microsoft.com/office/drawing/2014/main" id="{4EF89F43-35C6-451B-BBE8-87D2B8B83F5E}"/>
              </a:ext>
            </a:extLst>
          </p:cNvPr>
          <p:cNvSpPr>
            <a:spLocks noGrp="1"/>
          </p:cNvSpPr>
          <p:nvPr>
            <p:ph type="title"/>
            <p:custDataLst>
              <p:tags r:id="rId5"/>
            </p:custDataLst>
          </p:nvPr>
        </p:nvSpPr>
        <p:spPr>
          <a:xfrm>
            <a:off x="554736" y="2744369"/>
            <a:ext cx="3465576" cy="769441"/>
          </a:xfrm>
          <a:prstGeom prst="rect">
            <a:avLst/>
          </a:prstGeom>
        </p:spPr>
        <p:txBody>
          <a:bodyPr vert="horz" wrap="square" lIns="0" tIns="0" rIns="0" bIns="0" rtlCol="0" anchor="b" anchorCtr="0">
            <a:noAutofit/>
          </a:bodyPr>
          <a:lstStyle>
            <a:lvl1pPr rtl="0">
              <a:defRPr lang="en-US" dirty="0"/>
            </a:lvl1pPr>
          </a:lstStyle>
          <a:p>
            <a:pPr lvl="0"/>
            <a:r>
              <a:rPr lang="en-US"/>
              <a:t>Click to edit Master title style</a:t>
            </a:r>
          </a:p>
        </p:txBody>
      </p:sp>
      <p:sp>
        <p:nvSpPr>
          <p:cNvPr id="20" name="3. Subtitle">
            <a:extLst>
              <a:ext uri="{FF2B5EF4-FFF2-40B4-BE49-F238E27FC236}">
                <a16:creationId xmlns:a16="http://schemas.microsoft.com/office/drawing/2014/main" id="{9F06A69A-B095-4159-932B-3658DD253FDF}"/>
              </a:ext>
            </a:extLst>
          </p:cNvPr>
          <p:cNvSpPr>
            <a:spLocks noGrp="1"/>
          </p:cNvSpPr>
          <p:nvPr>
            <p:ph type="subTitle" idx="1"/>
            <p:custDataLst>
              <p:tags r:id="rId6"/>
            </p:custDataLst>
          </p:nvPr>
        </p:nvSpPr>
        <p:spPr>
          <a:xfrm>
            <a:off x="554735" y="3659644"/>
            <a:ext cx="3465575" cy="246221"/>
          </a:xfrm>
          <a:prstGeom prst="rect">
            <a:avLst/>
          </a:prstGeom>
        </p:spPr>
        <p:txBody>
          <a:bodyPr wrap="square">
            <a:spAutoFit/>
          </a:bodyPr>
          <a:lstStyle>
            <a:lvl1pPr marL="0" indent="0" algn="l" rtl="0">
              <a:buNone/>
              <a:defRPr sz="1600" b="0" baseline="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p>
        </p:txBody>
      </p:sp>
      <p:sp>
        <p:nvSpPr>
          <p:cNvPr id="21" name="5. Source" hidden="1">
            <a:extLst>
              <a:ext uri="{FF2B5EF4-FFF2-40B4-BE49-F238E27FC236}">
                <a16:creationId xmlns:a16="http://schemas.microsoft.com/office/drawing/2014/main" id="{DA204BE1-D5C8-4D03-9090-21D41FEC78E0}"/>
              </a:ext>
            </a:extLst>
          </p:cNvPr>
          <p:cNvSpPr txBox="1"/>
          <p:nvPr userDrawn="1">
            <p:custDataLst>
              <p:tags r:id="rId7"/>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0" name="1. On-page tracker">
            <a:extLst>
              <a:ext uri="{FF2B5EF4-FFF2-40B4-BE49-F238E27FC236}">
                <a16:creationId xmlns:a16="http://schemas.microsoft.com/office/drawing/2014/main" id="{79C07342-0520-417C-B878-54C94CBD8539}"/>
              </a:ext>
            </a:extLst>
          </p:cNvPr>
          <p:cNvSpPr>
            <a:spLocks noGrp="1"/>
          </p:cNvSpPr>
          <p:nvPr>
            <p:ph type="body" sz="quarter" idx="10" hasCustomPrompt="1"/>
            <p:custDataLst>
              <p:tags r:id="rId8"/>
            </p:custDataLst>
          </p:nvPr>
        </p:nvSpPr>
        <p:spPr>
          <a:xfrm>
            <a:off x="554735" y="41597"/>
            <a:ext cx="3465577" cy="123111"/>
          </a:xfrm>
          <a:prstGeom prst="rect">
            <a:avLst/>
          </a:prstGeom>
          <a:ln w="6350">
            <a:noFill/>
            <a:miter lim="800000"/>
          </a:ln>
        </p:spPr>
        <p:txBody>
          <a:bodyPr vert="horz" wrap="square" lIns="0" tIns="0" rIns="0" bIns="0" rtlCol="0">
            <a:spAutoFit/>
          </a:bodyPr>
          <a:lstStyle>
            <a:lvl1pPr rtl="0">
              <a:defRPr lang="en-US" sz="800" b="0" dirty="0">
                <a:cs typeface="+mn-cs"/>
              </a:defRPr>
            </a:lvl1pPr>
          </a:lstStyle>
          <a:p>
            <a:pPr lvl="0">
              <a:buNone/>
            </a:pPr>
            <a:r>
              <a:rPr lang="en-US"/>
              <a:t>Add tracker</a:t>
            </a:r>
          </a:p>
        </p:txBody>
      </p:sp>
      <p:pic>
        <p:nvPicPr>
          <p:cNvPr id="11" name="Graphic 10">
            <a:extLst>
              <a:ext uri="{FF2B5EF4-FFF2-40B4-BE49-F238E27FC236}">
                <a16:creationId xmlns:a16="http://schemas.microsoft.com/office/drawing/2014/main" id="{68E398AF-77E5-4FE0-9F5C-A6F62210A48B}"/>
              </a:ext>
            </a:extLst>
          </p:cNvPr>
          <p:cNvPicPr>
            <a:picLocks noChangeAspect="1"/>
          </p:cNvPicPr>
          <p:nvPr userDrawn="1"/>
        </p:nvPicPr>
        <p:blipFill>
          <a:blip r:embed="rId12">
            <a:lum/>
            <a:extLst>
              <a:ext uri="{96DAC541-7B7A-43D3-8B79-37D633B846F1}">
                <asvg:svgBlip xmlns:asvg="http://schemas.microsoft.com/office/drawing/2016/SVG/main" r:embed="rId13"/>
              </a:ext>
            </a:extLst>
          </a:blip>
          <a:stretch>
            <a:fillRect/>
          </a:stretch>
        </p:blipFill>
        <p:spPr bwMode="ltGray">
          <a:xfrm>
            <a:off x="10157063" y="6385178"/>
            <a:ext cx="1127390" cy="247778"/>
          </a:xfrm>
          <a:prstGeom prst="rect">
            <a:avLst/>
          </a:prstGeom>
        </p:spPr>
      </p:pic>
    </p:spTree>
    <p:extLst>
      <p:ext uri="{BB962C8B-B14F-4D97-AF65-F5344CB8AC3E}">
        <p14:creationId xmlns:p14="http://schemas.microsoft.com/office/powerpoint/2010/main" val="13053336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2">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9F7114D8-6025-4386-BA96-B034FE6B3CDB}"/>
              </a:ext>
            </a:extLst>
          </p:cNvPr>
          <p:cNvGraphicFramePr>
            <a:graphicFrameLocks noChangeAspect="1"/>
          </p:cNvGraphicFramePr>
          <p:nvPr userDrawn="1">
            <p:custDataLst>
              <p:tags r:id="rId1"/>
            </p:custDataLst>
            <p:extLst>
              <p:ext uri="{D42A27DB-BD31-4B8C-83A1-F6EECF244321}">
                <p14:modId xmlns:p14="http://schemas.microsoft.com/office/powerpoint/2010/main" val="12622348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0" imgW="413" imgH="416" progId="TCLayout.ActiveDocument.1">
                  <p:embed/>
                </p:oleObj>
              </mc:Choice>
              <mc:Fallback>
                <p:oleObj name="think-cell Slide" r:id="rId10" imgW="413" imgH="416" progId="TCLayout.ActiveDocument.1">
                  <p:embed/>
                  <p:pic>
                    <p:nvPicPr>
                      <p:cNvPr id="3" name="Object 2" hidden="1">
                        <a:extLst>
                          <a:ext uri="{FF2B5EF4-FFF2-40B4-BE49-F238E27FC236}">
                            <a16:creationId xmlns:a16="http://schemas.microsoft.com/office/drawing/2014/main" id="{9F7114D8-6025-4386-BA96-B034FE6B3CDB}"/>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1725BD87-3C3D-45F6-BBCF-F06FD867659F}"/>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7" name="RectangleLight">
            <a:extLst>
              <a:ext uri="{FF2B5EF4-FFF2-40B4-BE49-F238E27FC236}">
                <a16:creationId xmlns:a16="http://schemas.microsoft.com/office/drawing/2014/main" id="{2365F90A-9CD8-40EE-93CD-2729135A9569}"/>
              </a:ext>
            </a:extLst>
          </p:cNvPr>
          <p:cNvSpPr/>
          <p:nvPr userDrawn="1">
            <p:custDataLst>
              <p:tags r:id="rId3"/>
            </p:custDataLst>
          </p:nvPr>
        </p:nvSpPr>
        <p:spPr bwMode="ltGray">
          <a:xfrm>
            <a:off x="6092952" y="0"/>
            <a:ext cx="6099048" cy="6858000"/>
          </a:xfrm>
          <a:prstGeom prst="rect">
            <a:avLst/>
          </a:prstGeom>
          <a:solidFill>
            <a:srgbClr val="FBE3DD"/>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0F0F0"/>
              </a:solidFill>
              <a:effectLst/>
              <a:uLnTx/>
              <a:uFillTx/>
              <a:latin typeface="Arial" panose="020B0604020202020204" pitchFamily="34" charset="0"/>
              <a:ea typeface="+mn-ea"/>
              <a:cs typeface="+mn-cs"/>
            </a:endParaRP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19" name="2. Slide Title">
            <a:extLst>
              <a:ext uri="{FF2B5EF4-FFF2-40B4-BE49-F238E27FC236}">
                <a16:creationId xmlns:a16="http://schemas.microsoft.com/office/drawing/2014/main" id="{8FFC5EFA-01A0-4033-8D7E-3C2B1F490A33}"/>
              </a:ext>
            </a:extLst>
          </p:cNvPr>
          <p:cNvSpPr>
            <a:spLocks noGrp="1"/>
          </p:cNvSpPr>
          <p:nvPr>
            <p:ph type="title"/>
            <p:custDataLst>
              <p:tags r:id="rId5"/>
            </p:custDataLst>
          </p:nvPr>
        </p:nvSpPr>
        <p:spPr>
          <a:xfrm>
            <a:off x="554736" y="345611"/>
            <a:ext cx="5065776" cy="384721"/>
          </a:xfrm>
        </p:spPr>
        <p:txBody>
          <a:bodyPr vert="horz" anchor="ctr" anchorCtr="0"/>
          <a:lstStyle>
            <a:lvl1pPr rtl="0">
              <a:defRPr/>
            </a:lvl1pPr>
          </a:lstStyle>
          <a:p>
            <a:r>
              <a:rPr lang="en-US"/>
              <a:t>Click to edit Master title style</a:t>
            </a:r>
          </a:p>
        </p:txBody>
      </p:sp>
      <p:sp>
        <p:nvSpPr>
          <p:cNvPr id="20" name="3. Subtitle">
            <a:extLst>
              <a:ext uri="{FF2B5EF4-FFF2-40B4-BE49-F238E27FC236}">
                <a16:creationId xmlns:a16="http://schemas.microsoft.com/office/drawing/2014/main" id="{1555BB7F-874D-4148-9E84-841F62C8E9D4}"/>
              </a:ext>
            </a:extLst>
          </p:cNvPr>
          <p:cNvSpPr>
            <a:spLocks noGrp="1"/>
          </p:cNvSpPr>
          <p:nvPr>
            <p:ph type="subTitle" idx="1"/>
            <p:custDataLst>
              <p:tags r:id="rId6"/>
            </p:custDataLst>
          </p:nvPr>
        </p:nvSpPr>
        <p:spPr>
          <a:xfrm>
            <a:off x="554736" y="933538"/>
            <a:ext cx="5065776" cy="246221"/>
          </a:xfrm>
          <a:prstGeom prst="rect">
            <a:avLst/>
          </a:prstGeom>
        </p:spPr>
        <p:txBody>
          <a:bodyPr wrap="square">
            <a:spAutoFit/>
          </a:bodyPr>
          <a:lstStyle>
            <a:lvl1pPr marL="0" indent="0" algn="l" rtl="0">
              <a:buNone/>
              <a:defRPr sz="1600" b="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2" name="5. Source" hidden="1">
            <a:extLst>
              <a:ext uri="{FF2B5EF4-FFF2-40B4-BE49-F238E27FC236}">
                <a16:creationId xmlns:a16="http://schemas.microsoft.com/office/drawing/2014/main" id="{F5E9C22A-A356-4521-A359-338A663DFEA2}"/>
              </a:ext>
            </a:extLst>
          </p:cNvPr>
          <p:cNvSpPr txBox="1"/>
          <p:nvPr userDrawn="1">
            <p:custDataLst>
              <p:tags r:id="rId7"/>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0" name="1. On-page tracker">
            <a:extLst>
              <a:ext uri="{FF2B5EF4-FFF2-40B4-BE49-F238E27FC236}">
                <a16:creationId xmlns:a16="http://schemas.microsoft.com/office/drawing/2014/main" id="{E9BE4D1E-183A-499B-BFC7-798294EB7AE9}"/>
              </a:ext>
            </a:extLst>
          </p:cNvPr>
          <p:cNvSpPr>
            <a:spLocks noGrp="1"/>
          </p:cNvSpPr>
          <p:nvPr>
            <p:ph type="body" sz="quarter" idx="10" hasCustomPrompt="1"/>
            <p:custDataLst>
              <p:tags r:id="rId8"/>
            </p:custDataLst>
          </p:nvPr>
        </p:nvSpPr>
        <p:spPr>
          <a:xfrm>
            <a:off x="554735" y="41597"/>
            <a:ext cx="3843338" cy="123111"/>
          </a:xfrm>
          <a:prstGeom prst="rect">
            <a:avLst/>
          </a:prstGeom>
          <a:ln w="6350">
            <a:noFill/>
            <a:miter lim="800000"/>
          </a:ln>
        </p:spPr>
        <p:txBody>
          <a:bodyPr vert="horz" wrap="square" lIns="0" tIns="0" rIns="0" bIns="0" rtlCol="0">
            <a:spAutoFit/>
          </a:bodyPr>
          <a:lstStyle>
            <a:lvl1pPr rtl="0">
              <a:defRPr lang="en-US" sz="800" b="0" dirty="0">
                <a:cs typeface="+mn-cs"/>
              </a:defRPr>
            </a:lvl1pPr>
          </a:lstStyle>
          <a:p>
            <a:pPr lvl="0">
              <a:buNone/>
            </a:pPr>
            <a:r>
              <a:rPr lang="en-US"/>
              <a:t>Add tracker</a:t>
            </a:r>
          </a:p>
        </p:txBody>
      </p:sp>
      <p:pic>
        <p:nvPicPr>
          <p:cNvPr id="11" name="Graphic 10">
            <a:extLst>
              <a:ext uri="{FF2B5EF4-FFF2-40B4-BE49-F238E27FC236}">
                <a16:creationId xmlns:a16="http://schemas.microsoft.com/office/drawing/2014/main" id="{056B72EC-3D4D-4ABE-A72D-880E3C7CA5D3}"/>
              </a:ext>
            </a:extLst>
          </p:cNvPr>
          <p:cNvPicPr>
            <a:picLocks noChangeAspect="1"/>
          </p:cNvPicPr>
          <p:nvPr userDrawn="1"/>
        </p:nvPicPr>
        <p:blipFill>
          <a:blip r:embed="rId12">
            <a:lum/>
            <a:extLst>
              <a:ext uri="{96DAC541-7B7A-43D3-8B79-37D633B846F1}">
                <asvg:svgBlip xmlns:asvg="http://schemas.microsoft.com/office/drawing/2016/SVG/main" r:embed="rId13"/>
              </a:ext>
            </a:extLst>
          </a:blip>
          <a:stretch>
            <a:fillRect/>
          </a:stretch>
        </p:blipFill>
        <p:spPr bwMode="ltGray">
          <a:xfrm>
            <a:off x="10157063" y="6385178"/>
            <a:ext cx="1127390" cy="247778"/>
          </a:xfrm>
          <a:prstGeom prst="rect">
            <a:avLst/>
          </a:prstGeom>
        </p:spPr>
      </p:pic>
    </p:spTree>
    <p:extLst>
      <p:ext uri="{BB962C8B-B14F-4D97-AF65-F5344CB8AC3E}">
        <p14:creationId xmlns:p14="http://schemas.microsoft.com/office/powerpoint/2010/main" val="20820751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2/3">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293AC4C-5B2F-4A0C-8C9B-7295BEE1F457}"/>
              </a:ext>
            </a:extLst>
          </p:cNvPr>
          <p:cNvGraphicFramePr>
            <a:graphicFrameLocks noChangeAspect="1"/>
          </p:cNvGraphicFramePr>
          <p:nvPr userDrawn="1">
            <p:custDataLst>
              <p:tags r:id="rId1"/>
            </p:custDataLst>
            <p:extLst>
              <p:ext uri="{D42A27DB-BD31-4B8C-83A1-F6EECF244321}">
                <p14:modId xmlns:p14="http://schemas.microsoft.com/office/powerpoint/2010/main" val="13446262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0" imgW="572" imgH="588" progId="TCLayout.ActiveDocument.1">
                  <p:embed/>
                </p:oleObj>
              </mc:Choice>
              <mc:Fallback>
                <p:oleObj name="think-cell Slide" r:id="rId10" imgW="572" imgH="588" progId="TCLayout.ActiveDocument.1">
                  <p:embed/>
                  <p:pic>
                    <p:nvPicPr>
                      <p:cNvPr id="3" name="Object 2" hidden="1">
                        <a:extLst>
                          <a:ext uri="{FF2B5EF4-FFF2-40B4-BE49-F238E27FC236}">
                            <a16:creationId xmlns:a16="http://schemas.microsoft.com/office/drawing/2014/main" id="{C293AC4C-5B2F-4A0C-8C9B-7295BEE1F457}"/>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2D668F04-7049-40BA-8D63-D8BBB6921318}"/>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19" name="2. Slide Title">
            <a:extLst>
              <a:ext uri="{FF2B5EF4-FFF2-40B4-BE49-F238E27FC236}">
                <a16:creationId xmlns:a16="http://schemas.microsoft.com/office/drawing/2014/main" id="{0415F114-7B0E-43F2-8881-F0D9FB2A643B}"/>
              </a:ext>
            </a:extLst>
          </p:cNvPr>
          <p:cNvSpPr>
            <a:spLocks noGrp="1"/>
          </p:cNvSpPr>
          <p:nvPr>
            <p:ph type="title"/>
            <p:custDataLst>
              <p:tags r:id="rId3"/>
            </p:custDataLst>
          </p:nvPr>
        </p:nvSpPr>
        <p:spPr>
          <a:xfrm>
            <a:off x="554736" y="345611"/>
            <a:ext cx="6967728" cy="384721"/>
          </a:xfrm>
        </p:spPr>
        <p:txBody>
          <a:bodyPr vert="horz" anchor="ctr" anchorCtr="0"/>
          <a:lstStyle>
            <a:lvl1pPr rtl="0">
              <a:defRPr/>
            </a:lvl1pPr>
          </a:lstStyle>
          <a:p>
            <a:r>
              <a:rPr lang="en-US"/>
              <a:t>Click to edit Master title style</a:t>
            </a:r>
          </a:p>
        </p:txBody>
      </p:sp>
      <p:sp>
        <p:nvSpPr>
          <p:cNvPr id="7" name="RectangleLight">
            <a:extLst>
              <a:ext uri="{FF2B5EF4-FFF2-40B4-BE49-F238E27FC236}">
                <a16:creationId xmlns:a16="http://schemas.microsoft.com/office/drawing/2014/main" id="{2365F90A-9CD8-40EE-93CD-2729135A9569}"/>
              </a:ext>
            </a:extLst>
          </p:cNvPr>
          <p:cNvSpPr/>
          <p:nvPr userDrawn="1">
            <p:custDataLst>
              <p:tags r:id="rId4"/>
            </p:custDataLst>
          </p:nvPr>
        </p:nvSpPr>
        <p:spPr bwMode="ltGray">
          <a:xfrm>
            <a:off x="7830312" y="0"/>
            <a:ext cx="4361688" cy="6858000"/>
          </a:xfrm>
          <a:prstGeom prst="rect">
            <a:avLst/>
          </a:prstGeom>
          <a:solidFill>
            <a:srgbClr val="FBE3DD"/>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0F0F0"/>
              </a:solidFill>
              <a:effectLst/>
              <a:uLnTx/>
              <a:uFillTx/>
              <a:latin typeface="Arial" panose="020B0604020202020204" pitchFamily="34" charset="0"/>
              <a:ea typeface="+mn-ea"/>
              <a:cs typeface="+mn-cs"/>
            </a:endParaRP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5"/>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20" name="3. Subtitle">
            <a:extLst>
              <a:ext uri="{FF2B5EF4-FFF2-40B4-BE49-F238E27FC236}">
                <a16:creationId xmlns:a16="http://schemas.microsoft.com/office/drawing/2014/main" id="{712BED6B-950C-4FB8-AEE1-14FA61D013FF}"/>
              </a:ext>
            </a:extLst>
          </p:cNvPr>
          <p:cNvSpPr>
            <a:spLocks noGrp="1"/>
          </p:cNvSpPr>
          <p:nvPr>
            <p:ph type="subTitle" idx="1"/>
            <p:custDataLst>
              <p:tags r:id="rId6"/>
            </p:custDataLst>
          </p:nvPr>
        </p:nvSpPr>
        <p:spPr>
          <a:xfrm>
            <a:off x="554736" y="933538"/>
            <a:ext cx="6967728" cy="246221"/>
          </a:xfrm>
          <a:prstGeom prst="rect">
            <a:avLst/>
          </a:prstGeom>
        </p:spPr>
        <p:txBody>
          <a:bodyPr wrap="square">
            <a:spAutoFit/>
          </a:bodyPr>
          <a:lstStyle>
            <a:lvl1pPr marL="0" indent="0" algn="l" rtl="0">
              <a:buNone/>
              <a:defRPr sz="1600" b="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1" name="5. Source" hidden="1">
            <a:extLst>
              <a:ext uri="{FF2B5EF4-FFF2-40B4-BE49-F238E27FC236}">
                <a16:creationId xmlns:a16="http://schemas.microsoft.com/office/drawing/2014/main" id="{F25A304F-F50E-4F96-991D-CFEB07060178}"/>
              </a:ext>
            </a:extLst>
          </p:cNvPr>
          <p:cNvSpPr txBox="1"/>
          <p:nvPr userDrawn="1">
            <p:custDataLst>
              <p:tags r:id="rId7"/>
            </p:custDataLst>
          </p:nvPr>
        </p:nvSpPr>
        <p:spPr>
          <a:xfrm>
            <a:off x="554735" y="6501669"/>
            <a:ext cx="6967729"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0" name="1. On-page tracker">
            <a:extLst>
              <a:ext uri="{FF2B5EF4-FFF2-40B4-BE49-F238E27FC236}">
                <a16:creationId xmlns:a16="http://schemas.microsoft.com/office/drawing/2014/main" id="{7C393009-0681-4A8F-A1E9-19E10A949DCD}"/>
              </a:ext>
            </a:extLst>
          </p:cNvPr>
          <p:cNvSpPr>
            <a:spLocks noGrp="1"/>
          </p:cNvSpPr>
          <p:nvPr>
            <p:ph type="body" sz="quarter" idx="10" hasCustomPrompt="1"/>
            <p:custDataLst>
              <p:tags r:id="rId8"/>
            </p:custDataLst>
          </p:nvPr>
        </p:nvSpPr>
        <p:spPr>
          <a:xfrm>
            <a:off x="554735" y="41597"/>
            <a:ext cx="3843338" cy="123111"/>
          </a:xfrm>
          <a:prstGeom prst="rect">
            <a:avLst/>
          </a:prstGeom>
          <a:ln w="6350">
            <a:noFill/>
            <a:miter lim="800000"/>
          </a:ln>
        </p:spPr>
        <p:txBody>
          <a:bodyPr vert="horz" wrap="square" lIns="0" tIns="0" rIns="0" bIns="0" rtlCol="0">
            <a:spAutoFit/>
          </a:bodyPr>
          <a:lstStyle>
            <a:lvl1pPr rtl="0">
              <a:defRPr lang="en-US" sz="800" b="0" dirty="0">
                <a:cs typeface="+mn-cs"/>
              </a:defRPr>
            </a:lvl1pPr>
          </a:lstStyle>
          <a:p>
            <a:pPr lvl="0">
              <a:buNone/>
            </a:pPr>
            <a:r>
              <a:rPr lang="en-US"/>
              <a:t>Add tracker</a:t>
            </a:r>
          </a:p>
        </p:txBody>
      </p:sp>
      <p:pic>
        <p:nvPicPr>
          <p:cNvPr id="11" name="Graphic 10">
            <a:extLst>
              <a:ext uri="{FF2B5EF4-FFF2-40B4-BE49-F238E27FC236}">
                <a16:creationId xmlns:a16="http://schemas.microsoft.com/office/drawing/2014/main" id="{486A84EA-A7DD-487F-B7A5-DE64EF4696B0}"/>
              </a:ext>
            </a:extLst>
          </p:cNvPr>
          <p:cNvPicPr>
            <a:picLocks noChangeAspect="1"/>
          </p:cNvPicPr>
          <p:nvPr userDrawn="1"/>
        </p:nvPicPr>
        <p:blipFill>
          <a:blip r:embed="rId12">
            <a:lum/>
            <a:extLst>
              <a:ext uri="{96DAC541-7B7A-43D3-8B79-37D633B846F1}">
                <asvg:svgBlip xmlns:asvg="http://schemas.microsoft.com/office/drawing/2016/SVG/main" r:embed="rId13"/>
              </a:ext>
            </a:extLst>
          </a:blip>
          <a:stretch>
            <a:fillRect/>
          </a:stretch>
        </p:blipFill>
        <p:spPr bwMode="ltGray">
          <a:xfrm>
            <a:off x="10157063" y="6385178"/>
            <a:ext cx="1127390" cy="247778"/>
          </a:xfrm>
          <a:prstGeom prst="rect">
            <a:avLst/>
          </a:prstGeom>
        </p:spPr>
      </p:pic>
    </p:spTree>
    <p:extLst>
      <p:ext uri="{BB962C8B-B14F-4D97-AF65-F5344CB8AC3E}">
        <p14:creationId xmlns:p14="http://schemas.microsoft.com/office/powerpoint/2010/main" val="188732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3/4 ">
    <p:spTree>
      <p:nvGrpSpPr>
        <p:cNvPr id="1" name=""/>
        <p:cNvGrpSpPr/>
        <p:nvPr/>
      </p:nvGrpSpPr>
      <p:grpSpPr>
        <a:xfrm>
          <a:off x="0" y="0"/>
          <a:ext cx="0" cy="0"/>
          <a:chOff x="0" y="0"/>
          <a:chExt cx="0" cy="0"/>
        </a:xfrm>
      </p:grpSpPr>
      <p:graphicFrame>
        <p:nvGraphicFramePr>
          <p:cNvPr id="3" name="Object 6" hidden="1">
            <a:extLst>
              <a:ext uri="{FF2B5EF4-FFF2-40B4-BE49-F238E27FC236}">
                <a16:creationId xmlns:a16="http://schemas.microsoft.com/office/drawing/2014/main" id="{9F7114D8-6025-4386-BA96-B034FE6B3CDB}"/>
              </a:ext>
            </a:extLst>
          </p:cNvPr>
          <p:cNvGraphicFramePr>
            <a:graphicFrameLocks noChangeAspect="1"/>
          </p:cNvGraphicFramePr>
          <p:nvPr userDrawn="1">
            <p:custDataLst>
              <p:tags r:id="rId1"/>
            </p:custDataLst>
            <p:extLst>
              <p:ext uri="{D42A27DB-BD31-4B8C-83A1-F6EECF244321}">
                <p14:modId xmlns:p14="http://schemas.microsoft.com/office/powerpoint/2010/main" val="12732482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0" imgW="413" imgH="416" progId="TCLayout.ActiveDocument.1">
                  <p:embed/>
                </p:oleObj>
              </mc:Choice>
              <mc:Fallback>
                <p:oleObj name="think-cell Slide" r:id="rId10" imgW="413" imgH="416" progId="TCLayout.ActiveDocument.1">
                  <p:embed/>
                  <p:pic>
                    <p:nvPicPr>
                      <p:cNvPr id="3" name="Object 6" hidden="1">
                        <a:extLst>
                          <a:ext uri="{FF2B5EF4-FFF2-40B4-BE49-F238E27FC236}">
                            <a16:creationId xmlns:a16="http://schemas.microsoft.com/office/drawing/2014/main" id="{9F7114D8-6025-4386-BA96-B034FE6B3CDB}"/>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4" name="Rectangle 1" hidden="1">
            <a:extLst>
              <a:ext uri="{FF2B5EF4-FFF2-40B4-BE49-F238E27FC236}">
                <a16:creationId xmlns:a16="http://schemas.microsoft.com/office/drawing/2014/main" id="{50854476-2923-4515-A585-4477FF861180}"/>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23" name="RectangleLight">
            <a:extLst>
              <a:ext uri="{FF2B5EF4-FFF2-40B4-BE49-F238E27FC236}">
                <a16:creationId xmlns:a16="http://schemas.microsoft.com/office/drawing/2014/main" id="{A80E2F68-4ED6-42EF-9858-2FE4B1382825}"/>
              </a:ext>
            </a:extLst>
          </p:cNvPr>
          <p:cNvSpPr/>
          <p:nvPr userDrawn="1">
            <p:custDataLst>
              <p:tags r:id="rId3"/>
            </p:custDataLst>
          </p:nvPr>
        </p:nvSpPr>
        <p:spPr bwMode="ltGray">
          <a:xfrm>
            <a:off x="8781416" y="0"/>
            <a:ext cx="3410584" cy="6858000"/>
          </a:xfrm>
          <a:prstGeom prst="rect">
            <a:avLst/>
          </a:prstGeom>
          <a:solidFill>
            <a:srgbClr val="FBE3DD"/>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0F0F0"/>
              </a:solidFill>
              <a:effectLst/>
              <a:uLnTx/>
              <a:uFillTx/>
              <a:latin typeface="Arial" panose="020B0604020202020204" pitchFamily="34" charset="0"/>
              <a:ea typeface="+mn-ea"/>
              <a:cs typeface="+mn-cs"/>
            </a:endParaRP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19" name="2. Slide Title">
            <a:extLst>
              <a:ext uri="{FF2B5EF4-FFF2-40B4-BE49-F238E27FC236}">
                <a16:creationId xmlns:a16="http://schemas.microsoft.com/office/drawing/2014/main" id="{8FFC5EFA-01A0-4033-8D7E-3C2B1F490A33}"/>
              </a:ext>
            </a:extLst>
          </p:cNvPr>
          <p:cNvSpPr>
            <a:spLocks noGrp="1"/>
          </p:cNvSpPr>
          <p:nvPr>
            <p:ph type="title"/>
            <p:custDataLst>
              <p:tags r:id="rId5"/>
            </p:custDataLst>
          </p:nvPr>
        </p:nvSpPr>
        <p:spPr>
          <a:xfrm>
            <a:off x="554736" y="345611"/>
            <a:ext cx="7918704" cy="384721"/>
          </a:xfrm>
        </p:spPr>
        <p:txBody>
          <a:bodyPr vert="horz" anchor="ctr" anchorCtr="0"/>
          <a:lstStyle>
            <a:lvl1pPr rtl="0">
              <a:defRPr/>
            </a:lvl1pPr>
          </a:lstStyle>
          <a:p>
            <a:r>
              <a:rPr lang="en-US"/>
              <a:t>Click to edit Master title style</a:t>
            </a:r>
          </a:p>
        </p:txBody>
      </p:sp>
      <p:sp>
        <p:nvSpPr>
          <p:cNvPr id="20" name="3. Subtitle">
            <a:extLst>
              <a:ext uri="{FF2B5EF4-FFF2-40B4-BE49-F238E27FC236}">
                <a16:creationId xmlns:a16="http://schemas.microsoft.com/office/drawing/2014/main" id="{1555BB7F-874D-4148-9E84-841F62C8E9D4}"/>
              </a:ext>
            </a:extLst>
          </p:cNvPr>
          <p:cNvSpPr>
            <a:spLocks noGrp="1"/>
          </p:cNvSpPr>
          <p:nvPr>
            <p:ph type="subTitle" idx="1"/>
            <p:custDataLst>
              <p:tags r:id="rId6"/>
            </p:custDataLst>
          </p:nvPr>
        </p:nvSpPr>
        <p:spPr>
          <a:xfrm>
            <a:off x="554736" y="933538"/>
            <a:ext cx="7918704" cy="246221"/>
          </a:xfrm>
          <a:prstGeom prst="rect">
            <a:avLst/>
          </a:prstGeom>
        </p:spPr>
        <p:txBody>
          <a:bodyPr wrap="square">
            <a:spAutoFit/>
          </a:bodyPr>
          <a:lstStyle>
            <a:lvl1pPr marL="0" indent="0" algn="l" rtl="0">
              <a:buNone/>
              <a:defRPr sz="1600" b="0" u="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2" name="5. Source" hidden="1">
            <a:extLst>
              <a:ext uri="{FF2B5EF4-FFF2-40B4-BE49-F238E27FC236}">
                <a16:creationId xmlns:a16="http://schemas.microsoft.com/office/drawing/2014/main" id="{F5E9C22A-A356-4521-A359-338A663DFEA2}"/>
              </a:ext>
            </a:extLst>
          </p:cNvPr>
          <p:cNvSpPr txBox="1"/>
          <p:nvPr userDrawn="1">
            <p:custDataLst>
              <p:tags r:id="rId7"/>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0" name="1. On-page tracker">
            <a:extLst>
              <a:ext uri="{FF2B5EF4-FFF2-40B4-BE49-F238E27FC236}">
                <a16:creationId xmlns:a16="http://schemas.microsoft.com/office/drawing/2014/main" id="{DEC2F904-C5C8-4B39-9C46-6CA56144D86A}"/>
              </a:ext>
            </a:extLst>
          </p:cNvPr>
          <p:cNvSpPr>
            <a:spLocks noGrp="1"/>
          </p:cNvSpPr>
          <p:nvPr>
            <p:ph type="body" sz="quarter" idx="10" hasCustomPrompt="1"/>
            <p:custDataLst>
              <p:tags r:id="rId8"/>
            </p:custDataLst>
          </p:nvPr>
        </p:nvSpPr>
        <p:spPr>
          <a:xfrm>
            <a:off x="554735" y="41597"/>
            <a:ext cx="3843338" cy="123111"/>
          </a:xfrm>
          <a:prstGeom prst="rect">
            <a:avLst/>
          </a:prstGeom>
          <a:ln w="6350">
            <a:noFill/>
            <a:miter lim="800000"/>
          </a:ln>
        </p:spPr>
        <p:txBody>
          <a:bodyPr vert="horz" wrap="square" lIns="0" tIns="0" rIns="0" bIns="0" rtlCol="0">
            <a:spAutoFit/>
          </a:bodyPr>
          <a:lstStyle>
            <a:lvl1pPr rtl="0">
              <a:defRPr lang="en-US" sz="800" b="0" dirty="0">
                <a:cs typeface="+mn-cs"/>
              </a:defRPr>
            </a:lvl1pPr>
          </a:lstStyle>
          <a:p>
            <a:pPr lvl="0">
              <a:buNone/>
            </a:pPr>
            <a:r>
              <a:rPr lang="en-US"/>
              <a:t>Add tracker</a:t>
            </a:r>
          </a:p>
        </p:txBody>
      </p:sp>
      <p:pic>
        <p:nvPicPr>
          <p:cNvPr id="11" name="Graphic 10">
            <a:extLst>
              <a:ext uri="{FF2B5EF4-FFF2-40B4-BE49-F238E27FC236}">
                <a16:creationId xmlns:a16="http://schemas.microsoft.com/office/drawing/2014/main" id="{9600825C-A040-4E44-8953-825A82AD5430}"/>
              </a:ext>
            </a:extLst>
          </p:cNvPr>
          <p:cNvPicPr>
            <a:picLocks noChangeAspect="1"/>
          </p:cNvPicPr>
          <p:nvPr userDrawn="1"/>
        </p:nvPicPr>
        <p:blipFill>
          <a:blip r:embed="rId12">
            <a:lum/>
            <a:extLst>
              <a:ext uri="{96DAC541-7B7A-43D3-8B79-37D633B846F1}">
                <asvg:svgBlip xmlns:asvg="http://schemas.microsoft.com/office/drawing/2016/SVG/main" r:embed="rId13"/>
              </a:ext>
            </a:extLst>
          </a:blip>
          <a:stretch>
            <a:fillRect/>
          </a:stretch>
        </p:blipFill>
        <p:spPr bwMode="ltGray">
          <a:xfrm>
            <a:off x="10157063" y="6385178"/>
            <a:ext cx="1127390" cy="247778"/>
          </a:xfrm>
          <a:prstGeom prst="rect">
            <a:avLst/>
          </a:prstGeom>
        </p:spPr>
      </p:pic>
    </p:spTree>
    <p:extLst>
      <p:ext uri="{BB962C8B-B14F-4D97-AF65-F5344CB8AC3E}">
        <p14:creationId xmlns:p14="http://schemas.microsoft.com/office/powerpoint/2010/main" val="293011772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3-line">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648A5D5-75B9-4F02-A4CB-B3C65A9BF2CE}"/>
              </a:ext>
            </a:extLst>
          </p:cNvPr>
          <p:cNvGraphicFramePr>
            <a:graphicFrameLocks noChangeAspect="1"/>
          </p:cNvGraphicFramePr>
          <p:nvPr userDrawn="1">
            <p:custDataLst>
              <p:tags r:id="rId1"/>
            </p:custDataLst>
            <p:extLst>
              <p:ext uri="{D42A27DB-BD31-4B8C-83A1-F6EECF244321}">
                <p14:modId xmlns:p14="http://schemas.microsoft.com/office/powerpoint/2010/main" val="249214563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8" imgW="592" imgH="591" progId="TCLayout.ActiveDocument.1">
                  <p:embed/>
                </p:oleObj>
              </mc:Choice>
              <mc:Fallback>
                <p:oleObj name="think-cell Slide" r:id="rId8" imgW="592" imgH="591" progId="TCLayout.ActiveDocument.1">
                  <p:embed/>
                  <p:pic>
                    <p:nvPicPr>
                      <p:cNvPr id="3" name="Object 2" hidden="1">
                        <a:extLst>
                          <a:ext uri="{FF2B5EF4-FFF2-40B4-BE49-F238E27FC236}">
                            <a16:creationId xmlns:a16="http://schemas.microsoft.com/office/drawing/2014/main" id="{C648A5D5-75B9-4F02-A4CB-B3C65A9BF2CE}"/>
                          </a:ext>
                        </a:extLst>
                      </p:cNvPr>
                      <p:cNvPicPr/>
                      <p:nvPr/>
                    </p:nvPicPr>
                    <p:blipFill>
                      <a:blip r:embed="rId9"/>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A58AAF75-30DC-408A-933A-149F2D14D18F}"/>
              </a:ext>
            </a:extLst>
          </p:cNvPr>
          <p:cNvSpPr/>
          <p:nvPr userDrawn="1">
            <p:custDataLst>
              <p:tags r:id="rId2"/>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15" name="Slide Number">
            <a:extLst>
              <a:ext uri="{FF2B5EF4-FFF2-40B4-BE49-F238E27FC236}">
                <a16:creationId xmlns:a16="http://schemas.microsoft.com/office/drawing/2014/main" id="{0AA537C7-2883-43C1-848C-3A4E9645077F}"/>
              </a:ext>
            </a:extLst>
          </p:cNvPr>
          <p:cNvSpPr>
            <a:spLocks noChangeArrowheads="1"/>
          </p:cNvSpPr>
          <p:nvPr userDrawn="1">
            <p:custDataLst>
              <p:tags r:id="rId3"/>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4" name="2. Slide Title">
            <a:extLst>
              <a:ext uri="{FF2B5EF4-FFF2-40B4-BE49-F238E27FC236}">
                <a16:creationId xmlns:a16="http://schemas.microsoft.com/office/drawing/2014/main" id="{6C3D89FC-A4B9-4683-B64F-B0644150274F}"/>
              </a:ext>
            </a:extLst>
          </p:cNvPr>
          <p:cNvSpPr>
            <a:spLocks noGrp="1"/>
          </p:cNvSpPr>
          <p:nvPr>
            <p:ph type="title"/>
            <p:custDataLst>
              <p:tags r:id="rId4"/>
            </p:custDataLst>
          </p:nvPr>
        </p:nvSpPr>
        <p:spPr>
          <a:xfrm>
            <a:off x="554736" y="556932"/>
            <a:ext cx="11082528" cy="384721"/>
          </a:xfrm>
        </p:spPr>
        <p:txBody>
          <a:bodyPr vert="horz">
            <a:spAutoFit/>
          </a:bodyPr>
          <a:lstStyle>
            <a:lvl1pPr rtl="0">
              <a:defRPr/>
            </a:lvl1pPr>
          </a:lstStyle>
          <a:p>
            <a:r>
              <a:rPr lang="en-US"/>
              <a:t>Click to edit Master title style</a:t>
            </a:r>
          </a:p>
        </p:txBody>
      </p:sp>
      <p:sp>
        <p:nvSpPr>
          <p:cNvPr id="10" name="5. Source" hidden="1">
            <a:extLst>
              <a:ext uri="{FF2B5EF4-FFF2-40B4-BE49-F238E27FC236}">
                <a16:creationId xmlns:a16="http://schemas.microsoft.com/office/drawing/2014/main" id="{81E2484B-3E40-408C-A350-5EB40C8A09F0}"/>
              </a:ext>
            </a:extLst>
          </p:cNvPr>
          <p:cNvSpPr txBox="1"/>
          <p:nvPr userDrawn="1">
            <p:custDataLst>
              <p:tags r:id="rId5"/>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8" name="1. On-page tracker">
            <a:extLst>
              <a:ext uri="{FF2B5EF4-FFF2-40B4-BE49-F238E27FC236}">
                <a16:creationId xmlns:a16="http://schemas.microsoft.com/office/drawing/2014/main" id="{931AA88E-24E2-4493-A340-98EE8666A3B2}"/>
              </a:ext>
            </a:extLst>
          </p:cNvPr>
          <p:cNvSpPr>
            <a:spLocks noGrp="1"/>
          </p:cNvSpPr>
          <p:nvPr>
            <p:ph type="body" sz="quarter" idx="10" hasCustomPrompt="1"/>
            <p:custDataLst>
              <p:tags r:id="rId6"/>
            </p:custDataLst>
          </p:nvPr>
        </p:nvSpPr>
        <p:spPr>
          <a:xfrm>
            <a:off x="554735" y="41597"/>
            <a:ext cx="3843338" cy="123111"/>
          </a:xfrm>
          <a:prstGeom prst="rect">
            <a:avLst/>
          </a:prstGeom>
          <a:ln w="6350">
            <a:noFill/>
            <a:miter lim="800000"/>
          </a:ln>
        </p:spPr>
        <p:txBody>
          <a:bodyPr vert="horz" wrap="square" lIns="0" tIns="0" rIns="0" bIns="0" rtlCol="0">
            <a:spAutoFit/>
          </a:bodyPr>
          <a:lstStyle>
            <a:lvl1pPr rtl="0">
              <a:defRPr lang="en-US" sz="800" b="0" dirty="0">
                <a:cs typeface="+mn-cs"/>
              </a:defRPr>
            </a:lvl1pPr>
          </a:lstStyle>
          <a:p>
            <a:pPr lvl="0">
              <a:buNone/>
            </a:pPr>
            <a:r>
              <a:rPr lang="en-US"/>
              <a:t>Add tracker</a:t>
            </a:r>
          </a:p>
        </p:txBody>
      </p:sp>
      <p:pic>
        <p:nvPicPr>
          <p:cNvPr id="14" name="Graphic 13">
            <a:extLst>
              <a:ext uri="{FF2B5EF4-FFF2-40B4-BE49-F238E27FC236}">
                <a16:creationId xmlns:a16="http://schemas.microsoft.com/office/drawing/2014/main" id="{ECCB5098-03C0-4738-925B-3B46081AE732}"/>
              </a:ext>
            </a:extLst>
          </p:cNvPr>
          <p:cNvPicPr>
            <a:picLocks noChangeAspect="1"/>
          </p:cNvPicPr>
          <p:nvPr userDrawn="1"/>
        </p:nvPicPr>
        <p:blipFill>
          <a:blip r:embed="rId10">
            <a:lum/>
            <a:extLst>
              <a:ext uri="{96DAC541-7B7A-43D3-8B79-37D633B846F1}">
                <asvg:svgBlip xmlns:asvg="http://schemas.microsoft.com/office/drawing/2016/SVG/main" r:embed="rId11"/>
              </a:ext>
            </a:extLst>
          </a:blip>
          <a:stretch>
            <a:fillRect/>
          </a:stretch>
        </p:blipFill>
        <p:spPr bwMode="ltGray">
          <a:xfrm>
            <a:off x="10157063" y="6385178"/>
            <a:ext cx="1127390" cy="247778"/>
          </a:xfrm>
          <a:prstGeom prst="rect">
            <a:avLst/>
          </a:prstGeom>
        </p:spPr>
      </p:pic>
    </p:spTree>
    <p:extLst>
      <p:ext uri="{BB962C8B-B14F-4D97-AF65-F5344CB8AC3E}">
        <p14:creationId xmlns:p14="http://schemas.microsoft.com/office/powerpoint/2010/main" val="3530900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F2DD53-6A61-4902-A020-25EFCCA5EBE8}"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54452562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Custom">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220E9A7C-FB74-480B-8212-8CE5C1AF5D1B}"/>
              </a:ext>
            </a:extLst>
          </p:cNvPr>
          <p:cNvGraphicFramePr>
            <a:graphicFrameLocks noChangeAspect="1"/>
          </p:cNvGraphicFramePr>
          <p:nvPr userDrawn="1">
            <p:custDataLst>
              <p:tags r:id="rId1"/>
            </p:custDataLst>
            <p:extLst>
              <p:ext uri="{D42A27DB-BD31-4B8C-83A1-F6EECF244321}">
                <p14:modId xmlns:p14="http://schemas.microsoft.com/office/powerpoint/2010/main" val="269964028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592" imgH="591" progId="TCLayout.ActiveDocument.1">
                  <p:embed/>
                </p:oleObj>
              </mc:Choice>
              <mc:Fallback>
                <p:oleObj name="think-cell Slide" r:id="rId6" imgW="592" imgH="591" progId="TCLayout.ActiveDocument.1">
                  <p:embed/>
                  <p:pic>
                    <p:nvPicPr>
                      <p:cNvPr id="2" name="Object 1" hidden="1">
                        <a:extLst>
                          <a:ext uri="{FF2B5EF4-FFF2-40B4-BE49-F238E27FC236}">
                            <a16:creationId xmlns:a16="http://schemas.microsoft.com/office/drawing/2014/main" id="{220E9A7C-FB74-480B-8212-8CE5C1AF5D1B}"/>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9" name="Slide Number">
            <a:extLst>
              <a:ext uri="{FF2B5EF4-FFF2-40B4-BE49-F238E27FC236}">
                <a16:creationId xmlns:a16="http://schemas.microsoft.com/office/drawing/2014/main" id="{6982A9EE-ED1D-4D7E-84CA-3C36D0891D68}"/>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7" name="5. Source" hidden="1">
            <a:extLst>
              <a:ext uri="{FF2B5EF4-FFF2-40B4-BE49-F238E27FC236}">
                <a16:creationId xmlns:a16="http://schemas.microsoft.com/office/drawing/2014/main" id="{09F9A864-CDB7-4063-BBF8-591908AA18D0}"/>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8" name="1. On-page tracker">
            <a:extLst>
              <a:ext uri="{FF2B5EF4-FFF2-40B4-BE49-F238E27FC236}">
                <a16:creationId xmlns:a16="http://schemas.microsoft.com/office/drawing/2014/main" id="{BD5E1493-E8EF-4031-B447-85DA0B418111}"/>
              </a:ext>
            </a:extLst>
          </p:cNvPr>
          <p:cNvSpPr>
            <a:spLocks noGrp="1"/>
          </p:cNvSpPr>
          <p:nvPr>
            <p:ph type="body" sz="quarter" idx="10" hasCustomPrompt="1"/>
            <p:custDataLst>
              <p:tags r:id="rId4"/>
            </p:custDataLst>
          </p:nvPr>
        </p:nvSpPr>
        <p:spPr>
          <a:xfrm>
            <a:off x="554735" y="41597"/>
            <a:ext cx="3843338" cy="123111"/>
          </a:xfrm>
          <a:prstGeom prst="rect">
            <a:avLst/>
          </a:prstGeom>
          <a:ln w="6350">
            <a:noFill/>
            <a:miter lim="800000"/>
          </a:ln>
        </p:spPr>
        <p:txBody>
          <a:bodyPr vert="horz" wrap="square" lIns="0" tIns="0" rIns="0" bIns="0" rtlCol="0">
            <a:spAutoFit/>
          </a:bodyPr>
          <a:lstStyle>
            <a:lvl1pPr rtl="0">
              <a:defRPr lang="en-US" sz="800" b="0" dirty="0">
                <a:cs typeface="+mn-cs"/>
              </a:defRPr>
            </a:lvl1pPr>
          </a:lstStyle>
          <a:p>
            <a:pPr lvl="0">
              <a:buNone/>
            </a:pPr>
            <a:r>
              <a:rPr lang="en-US"/>
              <a:t>Add tracker</a:t>
            </a:r>
          </a:p>
        </p:txBody>
      </p:sp>
      <p:pic>
        <p:nvPicPr>
          <p:cNvPr id="6" name="Graphic 5">
            <a:extLst>
              <a:ext uri="{FF2B5EF4-FFF2-40B4-BE49-F238E27FC236}">
                <a16:creationId xmlns:a16="http://schemas.microsoft.com/office/drawing/2014/main" id="{1C166C02-2E97-4226-9F01-88326758F090}"/>
              </a:ext>
            </a:extLst>
          </p:cNvPr>
          <p:cNvPicPr>
            <a:picLocks noChangeAspect="1"/>
          </p:cNvPicPr>
          <p:nvPr userDrawn="1"/>
        </p:nvPicPr>
        <p:blipFill>
          <a:blip r:embed="rId8">
            <a:lum/>
            <a:extLst>
              <a:ext uri="{96DAC541-7B7A-43D3-8B79-37D633B846F1}">
                <asvg:svgBlip xmlns:asvg="http://schemas.microsoft.com/office/drawing/2016/SVG/main" r:embed="rId9"/>
              </a:ext>
            </a:extLst>
          </a:blip>
          <a:stretch>
            <a:fillRect/>
          </a:stretch>
        </p:blipFill>
        <p:spPr bwMode="ltGray">
          <a:xfrm>
            <a:off x="10157063" y="6385178"/>
            <a:ext cx="1127390" cy="247778"/>
          </a:xfrm>
          <a:prstGeom prst="rect">
            <a:avLst/>
          </a:prstGeom>
        </p:spPr>
      </p:pic>
    </p:spTree>
    <p:extLst>
      <p:ext uri="{BB962C8B-B14F-4D97-AF65-F5344CB8AC3E}">
        <p14:creationId xmlns:p14="http://schemas.microsoft.com/office/powerpoint/2010/main" val="338797727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End">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A954CCC1-5027-4384-BFF6-B54153C697A8}"/>
              </a:ext>
            </a:extLst>
          </p:cNvPr>
          <p:cNvGraphicFramePr>
            <a:graphicFrameLocks noChangeAspect="1"/>
          </p:cNvGraphicFramePr>
          <p:nvPr userDrawn="1">
            <p:custDataLst>
              <p:tags r:id="rId1"/>
            </p:custDataLst>
            <p:extLst>
              <p:ext uri="{D42A27DB-BD31-4B8C-83A1-F6EECF244321}">
                <p14:modId xmlns:p14="http://schemas.microsoft.com/office/powerpoint/2010/main" val="66893192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592" imgH="591" progId="TCLayout.ActiveDocument.1">
                  <p:embed/>
                </p:oleObj>
              </mc:Choice>
              <mc:Fallback>
                <p:oleObj name="think-cell Slide" r:id="rId4" imgW="592" imgH="591" progId="TCLayout.ActiveDocument.1">
                  <p:embed/>
                  <p:pic>
                    <p:nvPicPr>
                      <p:cNvPr id="2" name="Object 1" hidden="1">
                        <a:extLst>
                          <a:ext uri="{FF2B5EF4-FFF2-40B4-BE49-F238E27FC236}">
                            <a16:creationId xmlns:a16="http://schemas.microsoft.com/office/drawing/2014/main" id="{A954CCC1-5027-4384-BFF6-B54153C697A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8" name="5. Source" hidden="1">
            <a:extLst>
              <a:ext uri="{FF2B5EF4-FFF2-40B4-BE49-F238E27FC236}">
                <a16:creationId xmlns:a16="http://schemas.microsoft.com/office/drawing/2014/main" id="{330AE89A-7771-4A6E-A02D-893DCB66C876}"/>
              </a:ext>
            </a:extLst>
          </p:cNvPr>
          <p:cNvSpPr txBox="1"/>
          <p:nvPr userDrawn="1">
            <p:custDataLst>
              <p:tags r:id="rId2"/>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pic>
        <p:nvPicPr>
          <p:cNvPr id="5" name="Graphic 4">
            <a:extLst>
              <a:ext uri="{FF2B5EF4-FFF2-40B4-BE49-F238E27FC236}">
                <a16:creationId xmlns:a16="http://schemas.microsoft.com/office/drawing/2014/main" id="{7935E5F4-E0DF-44AB-A95E-11FD6DC06023}"/>
              </a:ext>
            </a:extLst>
          </p:cNvPr>
          <p:cNvPicPr>
            <a:picLocks noChangeAspect="1"/>
          </p:cNvPicPr>
          <p:nvPr userDrawn="1"/>
        </p:nvPicPr>
        <p:blipFill>
          <a:blip r:embed="rId6">
            <a:lum/>
            <a:extLst>
              <a:ext uri="{96DAC541-7B7A-43D3-8B79-37D633B846F1}">
                <asvg:svgBlip xmlns:asvg="http://schemas.microsoft.com/office/drawing/2016/SVG/main" r:embed="rId7"/>
              </a:ext>
            </a:extLst>
          </a:blip>
          <a:stretch>
            <a:fillRect/>
          </a:stretch>
        </p:blipFill>
        <p:spPr bwMode="ltGray">
          <a:xfrm>
            <a:off x="4113251" y="2993231"/>
            <a:ext cx="3965498" cy="871538"/>
          </a:xfrm>
          <a:prstGeom prst="rect">
            <a:avLst/>
          </a:prstGeom>
        </p:spPr>
      </p:pic>
    </p:spTree>
    <p:extLst>
      <p:ext uri="{BB962C8B-B14F-4D97-AF65-F5344CB8AC3E}">
        <p14:creationId xmlns:p14="http://schemas.microsoft.com/office/powerpoint/2010/main" val="14495533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rast Defaul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6D01440F-CB45-4B1E-BF2B-97953CB35508}"/>
              </a:ext>
            </a:extLst>
          </p:cNvPr>
          <p:cNvGraphicFramePr>
            <a:graphicFrameLocks noChangeAspect="1"/>
          </p:cNvGraphicFramePr>
          <p:nvPr userDrawn="1">
            <p:custDataLst>
              <p:tags r:id="rId1"/>
            </p:custDataLst>
            <p:extLst>
              <p:ext uri="{D42A27DB-BD31-4B8C-83A1-F6EECF244321}">
                <p14:modId xmlns:p14="http://schemas.microsoft.com/office/powerpoint/2010/main" val="14483642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9" imgW="413" imgH="416" progId="TCLayout.ActiveDocument.1">
                  <p:embed/>
                </p:oleObj>
              </mc:Choice>
              <mc:Fallback>
                <p:oleObj name="think-cell Slide" r:id="rId9" imgW="413" imgH="416" progId="TCLayout.ActiveDocument.1">
                  <p:embed/>
                  <p:pic>
                    <p:nvPicPr>
                      <p:cNvPr id="3" name="Object 2" hidden="1">
                        <a:extLst>
                          <a:ext uri="{FF2B5EF4-FFF2-40B4-BE49-F238E27FC236}">
                            <a16:creationId xmlns:a16="http://schemas.microsoft.com/office/drawing/2014/main" id="{6D01440F-CB45-4B1E-BF2B-97953CB35508}"/>
                          </a:ext>
                        </a:extLst>
                      </p:cNvPr>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ED3A330D-704F-4050-81F6-50A136E78604}"/>
              </a:ext>
            </a:extLst>
          </p:cNvPr>
          <p:cNvSpPr/>
          <p:nvPr userDrawn="1">
            <p:custDataLst>
              <p:tags r:id="rId2"/>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13" name="2. Slide Title">
            <a:extLst>
              <a:ext uri="{FF2B5EF4-FFF2-40B4-BE49-F238E27FC236}">
                <a16:creationId xmlns:a16="http://schemas.microsoft.com/office/drawing/2014/main" id="{5C829ED6-90BF-4B02-AD53-C2B66EC5467C}"/>
              </a:ext>
            </a:extLst>
          </p:cNvPr>
          <p:cNvSpPr>
            <a:spLocks noGrp="1"/>
          </p:cNvSpPr>
          <p:nvPr>
            <p:ph type="title"/>
            <p:custDataLst>
              <p:tags r:id="rId3"/>
            </p:custDataLst>
          </p:nvPr>
        </p:nvSpPr>
        <p:spPr>
          <a:xfrm>
            <a:off x="554736" y="345611"/>
            <a:ext cx="11082528" cy="384721"/>
          </a:xfrm>
          <a:noFill/>
          <a:ln/>
          <a:extLst>
            <a:ext uri="{909E8E84-426E-40DD-AFC4-6F175D3DCCD1}">
              <a14:hiddenFill xmlns:a14="http://schemas.microsoft.com/office/drawing/2010/main">
                <a:solidFill>
                  <a:srgbClr val="FFFFFF"/>
                </a:solidFill>
              </a14:hiddenFill>
            </a:ext>
          </a:extLst>
        </p:spPr>
        <p:txBody>
          <a:bodyPr vert="horz" wrap="square" lIns="0" tIns="0" rIns="0" bIns="0" rtlCol="0" anchor="ctr" anchorCtr="0">
            <a:spAutoFit/>
          </a:bodyPr>
          <a:lstStyle>
            <a:lvl1pPr>
              <a:defRPr lang="en-US" dirty="0"/>
            </a:lvl1pPr>
          </a:lstStyle>
          <a:p>
            <a:pPr lvl="0"/>
            <a:r>
              <a:rPr lang="en-US"/>
              <a:t>Click to edit Master title style</a:t>
            </a:r>
          </a:p>
        </p:txBody>
      </p:sp>
      <p:sp>
        <p:nvSpPr>
          <p:cNvPr id="12" name="3. Subtitle">
            <a:extLst>
              <a:ext uri="{FF2B5EF4-FFF2-40B4-BE49-F238E27FC236}">
                <a16:creationId xmlns:a16="http://schemas.microsoft.com/office/drawing/2014/main" id="{0F8ABF34-9C24-45F4-B9AE-EDBE37FAC548}"/>
              </a:ext>
            </a:extLst>
          </p:cNvPr>
          <p:cNvSpPr>
            <a:spLocks noGrp="1"/>
          </p:cNvSpPr>
          <p:nvPr>
            <p:ph type="subTitle" idx="1"/>
            <p:custDataLst>
              <p:tags r:id="rId4"/>
            </p:custDataLst>
          </p:nvPr>
        </p:nvSpPr>
        <p:spPr>
          <a:xfrm>
            <a:off x="554736" y="933538"/>
            <a:ext cx="11082528" cy="24622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b="0" baseline="0" dirty="0"/>
            </a:lvl1pPr>
          </a:lstStyle>
          <a:p>
            <a:pPr lvl="0"/>
            <a:r>
              <a:rPr lang="en-US"/>
              <a:t>Click to edit Master subtitle style</a:t>
            </a:r>
          </a:p>
        </p:txBody>
      </p:sp>
      <p:sp>
        <p:nvSpPr>
          <p:cNvPr id="15" name="Slide Number">
            <a:extLst>
              <a:ext uri="{FF2B5EF4-FFF2-40B4-BE49-F238E27FC236}">
                <a16:creationId xmlns:a16="http://schemas.microsoft.com/office/drawing/2014/main" id="{E4920261-0593-4AC5-992E-73B8CB0A1C71}"/>
              </a:ext>
            </a:extLst>
          </p:cNvPr>
          <p:cNvSpPr>
            <a:spLocks noChangeArrowheads="1"/>
          </p:cNvSpPr>
          <p:nvPr userDrawn="1">
            <p:custDataLst>
              <p:tags r:id="rId5"/>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9" name="5. Source" hidden="1">
            <a:extLst>
              <a:ext uri="{FF2B5EF4-FFF2-40B4-BE49-F238E27FC236}">
                <a16:creationId xmlns:a16="http://schemas.microsoft.com/office/drawing/2014/main" id="{0CC39C66-1ED1-4BBF-87FB-6C74C9A461BE}"/>
              </a:ext>
            </a:extLst>
          </p:cNvPr>
          <p:cNvSpPr txBox="1"/>
          <p:nvPr userDrawn="1">
            <p:custDataLst>
              <p:tags r:id="rId6"/>
            </p:custDataLst>
          </p:nvPr>
        </p:nvSpPr>
        <p:spPr>
          <a:xfrm>
            <a:off x="554735" y="6501669"/>
            <a:ext cx="7277861" cy="12311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defPPr>
              <a:defRPr lang="en-US"/>
            </a:defPPr>
            <a:lvl1pPr indent="0">
              <a:lnSpc>
                <a:spcPct val="100000"/>
              </a:lnSpc>
              <a:spcBef>
                <a:spcPts val="300"/>
              </a:spcBef>
              <a:spcAft>
                <a:spcPts val="300"/>
              </a:spcAft>
              <a:buFont typeface="Segoe UI" panose="020B0502040204020203" pitchFamily="34" charset="0"/>
              <a:buChar char="​"/>
              <a:defRPr sz="80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1" name="1. On-page tracker">
            <a:extLst>
              <a:ext uri="{FF2B5EF4-FFF2-40B4-BE49-F238E27FC236}">
                <a16:creationId xmlns:a16="http://schemas.microsoft.com/office/drawing/2014/main" id="{0364ABB4-AE33-4DE9-A20C-DBDBFEC0CA11}"/>
              </a:ext>
            </a:extLst>
          </p:cNvPr>
          <p:cNvSpPr>
            <a:spLocks noGrp="1"/>
          </p:cNvSpPr>
          <p:nvPr>
            <p:ph type="body" sz="quarter" idx="10" hasCustomPrompt="1"/>
            <p:custDataLst>
              <p:tags r:id="rId7"/>
            </p:custDataLst>
          </p:nvPr>
        </p:nvSpPr>
        <p:spPr>
          <a:xfrm>
            <a:off x="554735" y="41597"/>
            <a:ext cx="3843338" cy="123111"/>
          </a:xfrm>
          <a:prstGeom prst="rect">
            <a:avLst/>
          </a:prstGeom>
          <a:noFill/>
          <a:ln w="6350">
            <a:noFill/>
            <a:miter lim="800000"/>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800" b="0" dirty="0">
                <a:cs typeface="+mn-cs"/>
              </a:defRPr>
            </a:lvl1pPr>
          </a:lstStyle>
          <a:p>
            <a:pPr lvl="0">
              <a:buNone/>
            </a:pPr>
            <a:r>
              <a:rPr lang="en-US"/>
              <a:t>Add tracker</a:t>
            </a:r>
          </a:p>
        </p:txBody>
      </p:sp>
    </p:spTree>
    <p:extLst>
      <p:ext uri="{BB962C8B-B14F-4D97-AF65-F5344CB8AC3E}">
        <p14:creationId xmlns:p14="http://schemas.microsoft.com/office/powerpoint/2010/main" val="210555632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rast 1/2">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F17EEF9-3DB9-4A02-BE2D-DE37DFD2B16E}"/>
              </a:ext>
            </a:extLst>
          </p:cNvPr>
          <p:cNvGraphicFramePr>
            <a:graphicFrameLocks noChangeAspect="1"/>
          </p:cNvGraphicFramePr>
          <p:nvPr userDrawn="1">
            <p:custDataLst>
              <p:tags r:id="rId1"/>
            </p:custDataLst>
            <p:extLst>
              <p:ext uri="{D42A27DB-BD31-4B8C-83A1-F6EECF244321}">
                <p14:modId xmlns:p14="http://schemas.microsoft.com/office/powerpoint/2010/main" val="371347348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0" imgW="592" imgH="591" progId="TCLayout.ActiveDocument.1">
                  <p:embed/>
                </p:oleObj>
              </mc:Choice>
              <mc:Fallback>
                <p:oleObj name="think-cell Slide" r:id="rId10" imgW="592" imgH="591" progId="TCLayout.ActiveDocument.1">
                  <p:embed/>
                  <p:pic>
                    <p:nvPicPr>
                      <p:cNvPr id="3" name="Object 2" hidden="1">
                        <a:extLst>
                          <a:ext uri="{FF2B5EF4-FFF2-40B4-BE49-F238E27FC236}">
                            <a16:creationId xmlns:a16="http://schemas.microsoft.com/office/drawing/2014/main" id="{CF17EEF9-3DB9-4A02-BE2D-DE37DFD2B16E}"/>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8F6D83EC-F243-46BA-8827-531E63D39DA3}"/>
              </a:ext>
            </a:extLst>
          </p:cNvPr>
          <p:cNvSpPr/>
          <p:nvPr userDrawn="1">
            <p:custDataLst>
              <p:tags r:id="rId2"/>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3"/>
            </p:custDataLst>
          </p:nvPr>
        </p:nvSpPr>
        <p:spPr bwMode="ltGray">
          <a:xfrm>
            <a:off x="6092952" y="0"/>
            <a:ext cx="6099048"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0F0F0"/>
              </a:solidFill>
              <a:effectLst/>
              <a:uLnTx/>
              <a:uFillTx/>
              <a:latin typeface="Arial" panose="020B0604020202020204" pitchFamily="34" charset="0"/>
              <a:ea typeface="+mn-ea"/>
              <a:cs typeface="+mn-cs"/>
            </a:endParaRP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20" name="2. Slide Title">
            <a:extLst>
              <a:ext uri="{FF2B5EF4-FFF2-40B4-BE49-F238E27FC236}">
                <a16:creationId xmlns:a16="http://schemas.microsoft.com/office/drawing/2014/main" id="{80B9914A-DB55-4BC1-945B-6BCB69651471}"/>
              </a:ext>
            </a:extLst>
          </p:cNvPr>
          <p:cNvSpPr>
            <a:spLocks noGrp="1"/>
          </p:cNvSpPr>
          <p:nvPr>
            <p:ph type="title"/>
            <p:custDataLst>
              <p:tags r:id="rId5"/>
            </p:custDataLst>
          </p:nvPr>
        </p:nvSpPr>
        <p:spPr>
          <a:xfrm>
            <a:off x="554736" y="345611"/>
            <a:ext cx="5065776" cy="384721"/>
          </a:xfrm>
        </p:spPr>
        <p:txBody>
          <a:bodyPr vert="horz" anchor="ctr" anchorCtr="0"/>
          <a:lstStyle>
            <a:lvl1pPr rtl="0">
              <a:defRPr>
                <a:solidFill>
                  <a:schemeClr val="bg2"/>
                </a:solidFill>
              </a:defRPr>
            </a:lvl1pPr>
          </a:lstStyle>
          <a:p>
            <a:r>
              <a:rPr lang="en-US"/>
              <a:t>Click to edit Master title style</a:t>
            </a:r>
          </a:p>
        </p:txBody>
      </p:sp>
      <p:sp>
        <p:nvSpPr>
          <p:cNvPr id="21" name="3. Subtitle">
            <a:extLst>
              <a:ext uri="{FF2B5EF4-FFF2-40B4-BE49-F238E27FC236}">
                <a16:creationId xmlns:a16="http://schemas.microsoft.com/office/drawing/2014/main" id="{DFAFB1F1-9351-4B71-8B28-70BD6B35E3B1}"/>
              </a:ext>
            </a:extLst>
          </p:cNvPr>
          <p:cNvSpPr>
            <a:spLocks noGrp="1"/>
          </p:cNvSpPr>
          <p:nvPr>
            <p:ph type="subTitle" idx="1"/>
            <p:custDataLst>
              <p:tags r:id="rId6"/>
            </p:custDataLst>
          </p:nvPr>
        </p:nvSpPr>
        <p:spPr>
          <a:xfrm>
            <a:off x="554736" y="933538"/>
            <a:ext cx="5065776" cy="246221"/>
          </a:xfrm>
          <a:prstGeom prst="rect">
            <a:avLst/>
          </a:prstGeom>
        </p:spPr>
        <p:txBody>
          <a:bodyPr wrap="square">
            <a:spAutoFit/>
          </a:bodyPr>
          <a:lstStyle>
            <a:lvl1pPr marL="0" indent="0" algn="l" rtl="0">
              <a:buNone/>
              <a:defRPr sz="1600" b="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9" name="5. Source" hidden="1">
            <a:extLst>
              <a:ext uri="{FF2B5EF4-FFF2-40B4-BE49-F238E27FC236}">
                <a16:creationId xmlns:a16="http://schemas.microsoft.com/office/drawing/2014/main" id="{4F4B7457-0497-46CF-9E9B-69EB8E74CC15}"/>
              </a:ext>
            </a:extLst>
          </p:cNvPr>
          <p:cNvSpPr txBox="1"/>
          <p:nvPr userDrawn="1">
            <p:custDataLst>
              <p:tags r:id="rId7"/>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FFFFFF"/>
                </a:solidFill>
                <a:effectLst/>
                <a:uLnTx/>
                <a:uFillTx/>
                <a:latin typeface="Arial"/>
                <a:ea typeface="+mn-ea"/>
                <a:cs typeface="Arial" panose="020B0604020202020204" pitchFamily="34" charset="0"/>
              </a:rPr>
              <a:t>Source: …</a:t>
            </a:r>
          </a:p>
        </p:txBody>
      </p:sp>
      <p:sp>
        <p:nvSpPr>
          <p:cNvPr id="10" name="1. On-page tracker">
            <a:extLst>
              <a:ext uri="{FF2B5EF4-FFF2-40B4-BE49-F238E27FC236}">
                <a16:creationId xmlns:a16="http://schemas.microsoft.com/office/drawing/2014/main" id="{A6404B0A-A2B8-4CC0-AACE-22B9A9D22DC4}"/>
              </a:ext>
            </a:extLst>
          </p:cNvPr>
          <p:cNvSpPr>
            <a:spLocks noGrp="1"/>
          </p:cNvSpPr>
          <p:nvPr>
            <p:ph type="body" sz="quarter" idx="10" hasCustomPrompt="1"/>
            <p:custDataLst>
              <p:tags r:id="rId8"/>
            </p:custDataLst>
          </p:nvPr>
        </p:nvSpPr>
        <p:spPr>
          <a:xfrm>
            <a:off x="554735" y="41597"/>
            <a:ext cx="3843338" cy="123111"/>
          </a:xfrm>
          <a:prstGeom prst="rect">
            <a:avLst/>
          </a:prstGeom>
          <a:ln w="6350">
            <a:noFill/>
            <a:miter lim="800000"/>
          </a:ln>
        </p:spPr>
        <p:txBody>
          <a:bodyPr vert="horz" wrap="square" lIns="0" tIns="0" rIns="0" bIns="0" rtlCol="0">
            <a:spAutoFit/>
          </a:bodyPr>
          <a:lstStyle>
            <a:lvl1pPr rtl="0">
              <a:defRPr lang="en-US" sz="800" b="0" dirty="0">
                <a:solidFill>
                  <a:schemeClr val="bg2"/>
                </a:solidFill>
                <a:cs typeface="+mn-cs"/>
              </a:defRPr>
            </a:lvl1pPr>
          </a:lstStyle>
          <a:p>
            <a:pPr lvl="0">
              <a:buNone/>
            </a:pPr>
            <a:r>
              <a:rPr lang="en-US"/>
              <a:t>Add tracker</a:t>
            </a:r>
          </a:p>
        </p:txBody>
      </p:sp>
      <p:pic>
        <p:nvPicPr>
          <p:cNvPr id="11" name="Graphic 10">
            <a:extLst>
              <a:ext uri="{FF2B5EF4-FFF2-40B4-BE49-F238E27FC236}">
                <a16:creationId xmlns:a16="http://schemas.microsoft.com/office/drawing/2014/main" id="{9EABFFC1-B9EA-4B31-906F-B6521A6C4EE1}"/>
              </a:ext>
            </a:extLst>
          </p:cNvPr>
          <p:cNvPicPr>
            <a:picLocks noChangeAspect="1"/>
          </p:cNvPicPr>
          <p:nvPr userDrawn="1"/>
        </p:nvPicPr>
        <p:blipFill>
          <a:blip r:embed="rId12">
            <a:lum bright="100000"/>
            <a:extLst>
              <a:ext uri="{96DAC541-7B7A-43D3-8B79-37D633B846F1}">
                <asvg:svgBlip xmlns:asvg="http://schemas.microsoft.com/office/drawing/2016/SVG/main" r:embed="rId13"/>
              </a:ext>
            </a:extLst>
          </a:blip>
          <a:stretch>
            <a:fillRect/>
          </a:stretch>
        </p:blipFill>
        <p:spPr bwMode="ltGray">
          <a:xfrm>
            <a:off x="10157063" y="6385178"/>
            <a:ext cx="1127390" cy="247778"/>
          </a:xfrm>
          <a:prstGeom prst="rect">
            <a:avLst/>
          </a:prstGeom>
        </p:spPr>
      </p:pic>
    </p:spTree>
    <p:extLst>
      <p:ext uri="{BB962C8B-B14F-4D97-AF65-F5344CB8AC3E}">
        <p14:creationId xmlns:p14="http://schemas.microsoft.com/office/powerpoint/2010/main" val="37429080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Reverse Contrast 3/4">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B19533A-7C36-4239-BCB1-336E4EF4EA93}"/>
              </a:ext>
            </a:extLst>
          </p:cNvPr>
          <p:cNvGraphicFramePr>
            <a:graphicFrameLocks noChangeAspect="1"/>
          </p:cNvGraphicFramePr>
          <p:nvPr userDrawn="1">
            <p:custDataLst>
              <p:tags r:id="rId1"/>
            </p:custDataLst>
            <p:extLst>
              <p:ext uri="{D42A27DB-BD31-4B8C-83A1-F6EECF244321}">
                <p14:modId xmlns:p14="http://schemas.microsoft.com/office/powerpoint/2010/main" val="53732602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0" imgW="473" imgH="473" progId="TCLayout.ActiveDocument.1">
                  <p:embed/>
                </p:oleObj>
              </mc:Choice>
              <mc:Fallback>
                <p:oleObj name="think-cell Slide" r:id="rId10" imgW="473" imgH="473" progId="TCLayout.ActiveDocument.1">
                  <p:embed/>
                  <p:pic>
                    <p:nvPicPr>
                      <p:cNvPr id="3" name="Object 2" hidden="1">
                        <a:extLst>
                          <a:ext uri="{FF2B5EF4-FFF2-40B4-BE49-F238E27FC236}">
                            <a16:creationId xmlns:a16="http://schemas.microsoft.com/office/drawing/2014/main" id="{3B19533A-7C36-4239-BCB1-336E4EF4EA93}"/>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F05418DB-2F6D-4E1E-889F-DE7C7630E9DF}"/>
              </a:ext>
            </a:extLst>
          </p:cNvPr>
          <p:cNvSpPr/>
          <p:nvPr userDrawn="1">
            <p:custDataLst>
              <p:tags r:id="rId2"/>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22" name="RectangleLight">
            <a:extLst>
              <a:ext uri="{FF2B5EF4-FFF2-40B4-BE49-F238E27FC236}">
                <a16:creationId xmlns:a16="http://schemas.microsoft.com/office/drawing/2014/main" id="{65BA59B8-E166-40EF-A08B-73C27149A153}"/>
              </a:ext>
            </a:extLst>
          </p:cNvPr>
          <p:cNvSpPr/>
          <p:nvPr userDrawn="1">
            <p:custDataLst>
              <p:tags r:id="rId3"/>
            </p:custDataLst>
          </p:nvPr>
        </p:nvSpPr>
        <p:spPr bwMode="ltGray">
          <a:xfrm>
            <a:off x="0" y="0"/>
            <a:ext cx="3410584"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0F0F0"/>
              </a:solidFill>
              <a:effectLst/>
              <a:uLnTx/>
              <a:uFillTx/>
              <a:latin typeface="Arial" panose="020B0604020202020204" pitchFamily="34" charset="0"/>
              <a:ea typeface="+mn-ea"/>
              <a:cs typeface="+mn-cs"/>
            </a:endParaRP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19" name="5. Source" hidden="1">
            <a:extLst>
              <a:ext uri="{FF2B5EF4-FFF2-40B4-BE49-F238E27FC236}">
                <a16:creationId xmlns:a16="http://schemas.microsoft.com/office/drawing/2014/main" id="{4F4B7457-0497-46CF-9E9B-69EB8E74CC15}"/>
              </a:ext>
            </a:extLst>
          </p:cNvPr>
          <p:cNvSpPr txBox="1"/>
          <p:nvPr userDrawn="1">
            <p:custDataLst>
              <p:tags r:id="rId5"/>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0" name="1. On-page tracker">
            <a:extLst>
              <a:ext uri="{FF2B5EF4-FFF2-40B4-BE49-F238E27FC236}">
                <a16:creationId xmlns:a16="http://schemas.microsoft.com/office/drawing/2014/main" id="{9768EECA-1A03-46B2-B9BB-3C455A3710A4}"/>
              </a:ext>
            </a:extLst>
          </p:cNvPr>
          <p:cNvSpPr>
            <a:spLocks noGrp="1"/>
          </p:cNvSpPr>
          <p:nvPr>
            <p:ph type="body" sz="quarter" idx="10" hasCustomPrompt="1"/>
            <p:custDataLst>
              <p:tags r:id="rId6"/>
            </p:custDataLst>
          </p:nvPr>
        </p:nvSpPr>
        <p:spPr>
          <a:xfrm>
            <a:off x="554735" y="41597"/>
            <a:ext cx="2514600" cy="123111"/>
          </a:xfrm>
          <a:prstGeom prst="rect">
            <a:avLst/>
          </a:prstGeom>
          <a:ln w="6350">
            <a:noFill/>
            <a:miter lim="800000"/>
          </a:ln>
        </p:spPr>
        <p:txBody>
          <a:bodyPr vert="horz" wrap="square" lIns="0" tIns="0" rIns="0" bIns="0" rtlCol="0">
            <a:noAutofit/>
          </a:bodyPr>
          <a:lstStyle>
            <a:lvl1pPr rtl="0">
              <a:defRPr lang="en-US" sz="800" b="0" dirty="0">
                <a:solidFill>
                  <a:schemeClr val="tx1"/>
                </a:solidFill>
                <a:cs typeface="+mn-cs"/>
              </a:defRPr>
            </a:lvl1pPr>
          </a:lstStyle>
          <a:p>
            <a:pPr lvl="0">
              <a:buNone/>
            </a:pPr>
            <a:r>
              <a:rPr lang="en-US"/>
              <a:t>Add tracker</a:t>
            </a:r>
          </a:p>
        </p:txBody>
      </p:sp>
      <p:sp>
        <p:nvSpPr>
          <p:cNvPr id="11" name="2. Slide Title">
            <a:extLst>
              <a:ext uri="{FF2B5EF4-FFF2-40B4-BE49-F238E27FC236}">
                <a16:creationId xmlns:a16="http://schemas.microsoft.com/office/drawing/2014/main" id="{201E918A-7ADD-4595-9E5C-36C3D305CA4A}"/>
              </a:ext>
            </a:extLst>
          </p:cNvPr>
          <p:cNvSpPr>
            <a:spLocks noGrp="1"/>
          </p:cNvSpPr>
          <p:nvPr>
            <p:ph type="title"/>
            <p:custDataLst>
              <p:tags r:id="rId7"/>
            </p:custDataLst>
          </p:nvPr>
        </p:nvSpPr>
        <p:spPr>
          <a:xfrm>
            <a:off x="554736" y="2744369"/>
            <a:ext cx="2514600" cy="769441"/>
          </a:xfrm>
        </p:spPr>
        <p:txBody>
          <a:bodyPr vert="horz" anchor="b">
            <a:noAutofit/>
          </a:bodyPr>
          <a:lstStyle>
            <a:lvl1pPr rtl="0">
              <a:defRPr>
                <a:solidFill>
                  <a:schemeClr val="tx1"/>
                </a:solidFill>
              </a:defRPr>
            </a:lvl1pPr>
          </a:lstStyle>
          <a:p>
            <a:r>
              <a:rPr lang="en-US"/>
              <a:t>Click to edit Master title</a:t>
            </a:r>
          </a:p>
        </p:txBody>
      </p:sp>
      <p:sp>
        <p:nvSpPr>
          <p:cNvPr id="12" name="3. Subtitle">
            <a:extLst>
              <a:ext uri="{FF2B5EF4-FFF2-40B4-BE49-F238E27FC236}">
                <a16:creationId xmlns:a16="http://schemas.microsoft.com/office/drawing/2014/main" id="{A0895B2F-2F72-4935-BC7F-BEA280D6C542}"/>
              </a:ext>
            </a:extLst>
          </p:cNvPr>
          <p:cNvSpPr>
            <a:spLocks noGrp="1"/>
          </p:cNvSpPr>
          <p:nvPr>
            <p:ph type="subTitle" idx="1"/>
            <p:custDataLst>
              <p:tags r:id="rId8"/>
            </p:custDataLst>
          </p:nvPr>
        </p:nvSpPr>
        <p:spPr>
          <a:xfrm>
            <a:off x="554736" y="3659644"/>
            <a:ext cx="2514600" cy="492443"/>
          </a:xfrm>
          <a:prstGeom prst="rect">
            <a:avLst/>
          </a:prstGeom>
        </p:spPr>
        <p:txBody>
          <a:bodyPr wrap="square">
            <a:spAutoFit/>
          </a:bodyPr>
          <a:lstStyle>
            <a:lvl1pPr marL="0" indent="0" algn="l" rtl="0">
              <a:buNone/>
              <a:defRPr sz="1600" b="0" baseline="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p>
        </p:txBody>
      </p:sp>
      <p:pic>
        <p:nvPicPr>
          <p:cNvPr id="13" name="Graphic 12">
            <a:extLst>
              <a:ext uri="{FF2B5EF4-FFF2-40B4-BE49-F238E27FC236}">
                <a16:creationId xmlns:a16="http://schemas.microsoft.com/office/drawing/2014/main" id="{8E2ED065-559A-4FF2-B22A-E71850F2A7EC}"/>
              </a:ext>
            </a:extLst>
          </p:cNvPr>
          <p:cNvPicPr>
            <a:picLocks noChangeAspect="1"/>
          </p:cNvPicPr>
          <p:nvPr userDrawn="1"/>
        </p:nvPicPr>
        <p:blipFill>
          <a:blip r:embed="rId12">
            <a:lum/>
            <a:extLst>
              <a:ext uri="{96DAC541-7B7A-43D3-8B79-37D633B846F1}">
                <asvg:svgBlip xmlns:asvg="http://schemas.microsoft.com/office/drawing/2016/SVG/main" r:embed="rId13"/>
              </a:ext>
            </a:extLst>
          </a:blip>
          <a:stretch>
            <a:fillRect/>
          </a:stretch>
        </p:blipFill>
        <p:spPr bwMode="ltGray">
          <a:xfrm>
            <a:off x="10157063" y="6385178"/>
            <a:ext cx="1127390" cy="247778"/>
          </a:xfrm>
          <a:prstGeom prst="rect">
            <a:avLst/>
          </a:prstGeom>
        </p:spPr>
      </p:pic>
    </p:spTree>
    <p:extLst>
      <p:ext uri="{BB962C8B-B14F-4D97-AF65-F5344CB8AC3E}">
        <p14:creationId xmlns:p14="http://schemas.microsoft.com/office/powerpoint/2010/main" val="92405616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Contrast Defaul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6D01440F-CB45-4B1E-BF2B-97953CB35508}"/>
              </a:ext>
            </a:extLst>
          </p:cNvPr>
          <p:cNvGraphicFramePr>
            <a:graphicFrameLocks noChangeAspect="1"/>
          </p:cNvGraphicFramePr>
          <p:nvPr userDrawn="1">
            <p:custDataLst>
              <p:tags r:id="rId1"/>
            </p:custDataLst>
            <p:extLst>
              <p:ext uri="{D42A27DB-BD31-4B8C-83A1-F6EECF244321}">
                <p14:modId xmlns:p14="http://schemas.microsoft.com/office/powerpoint/2010/main" val="14483642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9" imgW="413" imgH="416" progId="TCLayout.ActiveDocument.1">
                  <p:embed/>
                </p:oleObj>
              </mc:Choice>
              <mc:Fallback>
                <p:oleObj name="think-cell Slide" r:id="rId9" imgW="413" imgH="416" progId="TCLayout.ActiveDocument.1">
                  <p:embed/>
                  <p:pic>
                    <p:nvPicPr>
                      <p:cNvPr id="3" name="Object 2" hidden="1">
                        <a:extLst>
                          <a:ext uri="{FF2B5EF4-FFF2-40B4-BE49-F238E27FC236}">
                            <a16:creationId xmlns:a16="http://schemas.microsoft.com/office/drawing/2014/main" id="{6D01440F-CB45-4B1E-BF2B-97953CB35508}"/>
                          </a:ext>
                        </a:extLst>
                      </p:cNvPr>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ED3A330D-704F-4050-81F6-50A136E78604}"/>
              </a:ext>
            </a:extLst>
          </p:cNvPr>
          <p:cNvSpPr/>
          <p:nvPr userDrawn="1">
            <p:custDataLst>
              <p:tags r:id="rId2"/>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13" name="2. Slide Title">
            <a:extLst>
              <a:ext uri="{FF2B5EF4-FFF2-40B4-BE49-F238E27FC236}">
                <a16:creationId xmlns:a16="http://schemas.microsoft.com/office/drawing/2014/main" id="{5C829ED6-90BF-4B02-AD53-C2B66EC5467C}"/>
              </a:ext>
            </a:extLst>
          </p:cNvPr>
          <p:cNvSpPr>
            <a:spLocks noGrp="1"/>
          </p:cNvSpPr>
          <p:nvPr>
            <p:ph type="title"/>
            <p:custDataLst>
              <p:tags r:id="rId3"/>
            </p:custDataLst>
          </p:nvPr>
        </p:nvSpPr>
        <p:spPr>
          <a:xfrm>
            <a:off x="554736" y="172212"/>
            <a:ext cx="11082528" cy="731520"/>
          </a:xfrm>
        </p:spPr>
        <p:txBody>
          <a:bodyPr vert="horz" wrap="square" lIns="0" tIns="0" rIns="0" bIns="0" rtlCol="0" anchor="ctr" anchorCtr="0">
            <a:noAutofit/>
          </a:bodyPr>
          <a:lstStyle>
            <a:lvl1pPr>
              <a:defRPr lang="en-US" dirty="0"/>
            </a:lvl1pPr>
          </a:lstStyle>
          <a:p>
            <a:pPr lvl="0"/>
            <a:r>
              <a:rPr lang="en-US"/>
              <a:t>Click to edit Master title style</a:t>
            </a:r>
          </a:p>
        </p:txBody>
      </p:sp>
      <p:sp>
        <p:nvSpPr>
          <p:cNvPr id="12" name="3. Subtitle">
            <a:extLst>
              <a:ext uri="{FF2B5EF4-FFF2-40B4-BE49-F238E27FC236}">
                <a16:creationId xmlns:a16="http://schemas.microsoft.com/office/drawing/2014/main" id="{0F8ABF34-9C24-45F4-B9AE-EDBE37FAC548}"/>
              </a:ext>
            </a:extLst>
          </p:cNvPr>
          <p:cNvSpPr>
            <a:spLocks noGrp="1"/>
          </p:cNvSpPr>
          <p:nvPr>
            <p:ph type="subTitle" idx="1"/>
            <p:custDataLst>
              <p:tags r:id="rId4"/>
            </p:custDataLst>
          </p:nvPr>
        </p:nvSpPr>
        <p:spPr>
          <a:xfrm>
            <a:off x="554736" y="1123777"/>
            <a:ext cx="11082528" cy="24622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b="0" baseline="0" dirty="0"/>
            </a:lvl1pPr>
          </a:lstStyle>
          <a:p>
            <a:pPr lvl="0">
              <a:buNone/>
            </a:pPr>
            <a:r>
              <a:rPr lang="en-US"/>
              <a:t>Click to edit Master subtitle style</a:t>
            </a:r>
          </a:p>
        </p:txBody>
      </p:sp>
      <p:sp>
        <p:nvSpPr>
          <p:cNvPr id="15" name="Slide Number">
            <a:extLst>
              <a:ext uri="{FF2B5EF4-FFF2-40B4-BE49-F238E27FC236}">
                <a16:creationId xmlns:a16="http://schemas.microsoft.com/office/drawing/2014/main" id="{E4920261-0593-4AC5-992E-73B8CB0A1C71}"/>
              </a:ext>
            </a:extLst>
          </p:cNvPr>
          <p:cNvSpPr>
            <a:spLocks noChangeArrowheads="1"/>
          </p:cNvSpPr>
          <p:nvPr userDrawn="1">
            <p:custDataLst>
              <p:tags r:id="rId5"/>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sp>
        <p:nvSpPr>
          <p:cNvPr id="9" name="5. Source" hidden="1">
            <a:extLst>
              <a:ext uri="{FF2B5EF4-FFF2-40B4-BE49-F238E27FC236}">
                <a16:creationId xmlns:a16="http://schemas.microsoft.com/office/drawing/2014/main" id="{0CC39C66-1ED1-4BBF-87FB-6C74C9A461BE}"/>
              </a:ext>
            </a:extLst>
          </p:cNvPr>
          <p:cNvSpPr txBox="1"/>
          <p:nvPr userDrawn="1">
            <p:custDataLst>
              <p:tags r:id="rId6"/>
            </p:custDataLst>
          </p:nvPr>
        </p:nvSpPr>
        <p:spPr>
          <a:xfrm>
            <a:off x="554735" y="6501669"/>
            <a:ext cx="7277861" cy="12311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defPPr>
              <a:defRPr lang="en-US"/>
            </a:defPPr>
            <a:lvl1pPr indent="0">
              <a:lnSpc>
                <a:spcPct val="100000"/>
              </a:lnSpc>
              <a:spcBef>
                <a:spcPts val="300"/>
              </a:spcBef>
              <a:spcAft>
                <a:spcPts val="300"/>
              </a:spcAft>
              <a:buFont typeface="Segoe UI" panose="020B0502040204020203" pitchFamily="34" charset="0"/>
              <a:buChar char="​"/>
              <a:defRPr sz="80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11" name="1. On-page tracker">
            <a:extLst>
              <a:ext uri="{FF2B5EF4-FFF2-40B4-BE49-F238E27FC236}">
                <a16:creationId xmlns:a16="http://schemas.microsoft.com/office/drawing/2014/main" id="{0364ABB4-AE33-4DE9-A20C-DBDBFEC0CA11}"/>
              </a:ext>
            </a:extLst>
          </p:cNvPr>
          <p:cNvSpPr>
            <a:spLocks noGrp="1"/>
          </p:cNvSpPr>
          <p:nvPr>
            <p:ph type="body" sz="quarter" idx="10" hasCustomPrompt="1"/>
            <p:custDataLst>
              <p:tags r:id="rId7"/>
            </p:custDataLst>
          </p:nvPr>
        </p:nvSpPr>
        <p:spPr>
          <a:xfrm>
            <a:off x="554735" y="41597"/>
            <a:ext cx="3843338" cy="123111"/>
          </a:xfrm>
          <a:prstGeom prst="rect">
            <a:avLst/>
          </a:prstGeom>
          <a:noFill/>
          <a:ln w="6350">
            <a:noFill/>
            <a:miter lim="800000"/>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lvl1pPr>
              <a:defRPr lang="en-US" sz="800" b="0" dirty="0">
                <a:cs typeface="+mn-cs"/>
              </a:defRPr>
            </a:lvl1pPr>
          </a:lstStyle>
          <a:p>
            <a:pPr lvl="0">
              <a:buNone/>
            </a:pPr>
            <a:r>
              <a:rPr lang="en-US"/>
              <a:t>Add tracker</a:t>
            </a:r>
          </a:p>
        </p:txBody>
      </p:sp>
      <p:cxnSp>
        <p:nvCxnSpPr>
          <p:cNvPr id="10" name="Straight Connector 9">
            <a:extLst>
              <a:ext uri="{FF2B5EF4-FFF2-40B4-BE49-F238E27FC236}">
                <a16:creationId xmlns:a16="http://schemas.microsoft.com/office/drawing/2014/main" id="{627C3447-804A-4ADB-BA29-D1CD7BA98857}"/>
              </a:ext>
            </a:extLst>
          </p:cNvPr>
          <p:cNvCxnSpPr>
            <a:cxnSpLocks/>
          </p:cNvCxnSpPr>
          <p:nvPr userDrawn="1"/>
        </p:nvCxnSpPr>
        <p:spPr bwMode="ltGray">
          <a:xfrm>
            <a:off x="588604" y="1017327"/>
            <a:ext cx="3084394" cy="0"/>
          </a:xfrm>
          <a:prstGeom prst="line">
            <a:avLst/>
          </a:prstGeom>
          <a:ln w="165100" cap="rnd">
            <a:solidFill>
              <a:schemeClr val="accent4"/>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10101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80"/>
          <p:cNvSpPr>
            <a:spLocks noGrp="1" noChangeArrowheads="1"/>
          </p:cNvSpPr>
          <p:nvPr>
            <p:ph type="sldNum" sz="quarter" idx="10"/>
            <p:custDataLst>
              <p:tags r:id="rId1"/>
            </p:custDataLst>
          </p:nvPr>
        </p:nvSpPr>
        <p:spPr>
          <a:ln/>
        </p:spPr>
        <p:txBody>
          <a:bodyPr/>
          <a:lstStyle>
            <a:lvl1pPr>
              <a:defRPr lang="en-GB" sz="2041" b="0" kern="1200">
                <a:solidFill>
                  <a:srgbClr val="AAAAAA"/>
                </a:solidFill>
                <a:latin typeface="Calibri" panose="020F0502020204030204" pitchFamily="34" charset="0"/>
                <a:ea typeface="+mn-ea"/>
                <a:cs typeface="Calibri" panose="020F0502020204030204" pitchFamily="34" charset="0"/>
              </a:defRPr>
            </a:lvl1pPr>
          </a:lstStyle>
          <a:p>
            <a:pPr defTabSz="933003">
              <a:defRPr/>
            </a:pPr>
            <a:fld id="{E271AAED-6163-4724-AD23-2EB3F0C94845}" type="slidenum">
              <a:rPr lang="en-US" b="1" smtClean="0"/>
              <a:pPr defTabSz="933003">
                <a:defRPr/>
              </a:pPr>
              <a:t>‹#›</a:t>
            </a:fld>
            <a:r>
              <a:rPr lang="en-US"/>
              <a:t> </a:t>
            </a:r>
          </a:p>
        </p:txBody>
      </p:sp>
    </p:spTree>
    <p:extLst>
      <p:ext uri="{BB962C8B-B14F-4D97-AF65-F5344CB8AC3E}">
        <p14:creationId xmlns:p14="http://schemas.microsoft.com/office/powerpoint/2010/main" val="2168343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980661"/>
            <a:ext cx="5181600" cy="51963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980661"/>
            <a:ext cx="5181600" cy="51963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BB11843-7EBF-45A1-939C-F7878282CBC5}"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994061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628788"/>
          </a:xfrm>
        </p:spPr>
        <p:txBody>
          <a:bodyPr/>
          <a:lstStyle/>
          <a:p>
            <a:r>
              <a:rPr lang="en-US"/>
              <a:t>Click to edit Master title style</a:t>
            </a:r>
          </a:p>
        </p:txBody>
      </p:sp>
      <p:sp>
        <p:nvSpPr>
          <p:cNvPr id="3" name="Text Placeholder 2"/>
          <p:cNvSpPr>
            <a:spLocks noGrp="1"/>
          </p:cNvSpPr>
          <p:nvPr>
            <p:ph type="body" idx="1"/>
          </p:nvPr>
        </p:nvSpPr>
        <p:spPr>
          <a:xfrm>
            <a:off x="839788" y="1071559"/>
            <a:ext cx="5157787" cy="657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1781792"/>
            <a:ext cx="5157787" cy="4407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071559"/>
            <a:ext cx="5183188" cy="657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1781792"/>
            <a:ext cx="5183188" cy="4407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20B6A3F-4B5F-4E10-85D8-0D1FE4381868}"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841512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7D29E6F-BCF7-4E92-BB84-EA10F4C31CC0}"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656636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F608346-1A23-4142-8C04-8BCB378159FD}"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083252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0C6B13C-E68C-4F5E-8E12-BE670B8FD657}"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894831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DF69BD9-1C37-487D-B2A3-7A8CAEFF93DE}"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698675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tags" Target="../tags/tag10.xml"/><Relationship Id="rId39" Type="http://schemas.openxmlformats.org/officeDocument/2006/relationships/tags" Target="../tags/tag23.xml"/><Relationship Id="rId21" Type="http://schemas.openxmlformats.org/officeDocument/2006/relationships/slideLayout" Target="../slideLayouts/slideLayout35.xml"/><Relationship Id="rId34" Type="http://schemas.openxmlformats.org/officeDocument/2006/relationships/tags" Target="../tags/tag18.xml"/><Relationship Id="rId42" Type="http://schemas.openxmlformats.org/officeDocument/2006/relationships/tags" Target="../tags/tag26.xml"/><Relationship Id="rId47" Type="http://schemas.openxmlformats.org/officeDocument/2006/relationships/image" Target="../media/image3.svg"/><Relationship Id="rId7" Type="http://schemas.openxmlformats.org/officeDocument/2006/relationships/slideLayout" Target="../slideLayouts/slideLayout2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9" Type="http://schemas.openxmlformats.org/officeDocument/2006/relationships/tags" Target="../tags/tag1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tags" Target="../tags/tag8.xml"/><Relationship Id="rId32" Type="http://schemas.openxmlformats.org/officeDocument/2006/relationships/tags" Target="../tags/tag16.xml"/><Relationship Id="rId37" Type="http://schemas.openxmlformats.org/officeDocument/2006/relationships/tags" Target="../tags/tag21.xml"/><Relationship Id="rId40" Type="http://schemas.openxmlformats.org/officeDocument/2006/relationships/tags" Target="../tags/tag24.xml"/><Relationship Id="rId45" Type="http://schemas.openxmlformats.org/officeDocument/2006/relationships/image" Target="../media/image1.emf"/><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theme" Target="../theme/theme2.xml"/><Relationship Id="rId28" Type="http://schemas.openxmlformats.org/officeDocument/2006/relationships/tags" Target="../tags/tag12.xml"/><Relationship Id="rId36" Type="http://schemas.openxmlformats.org/officeDocument/2006/relationships/tags" Target="../tags/tag20.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31" Type="http://schemas.openxmlformats.org/officeDocument/2006/relationships/tags" Target="../tags/tag15.xml"/><Relationship Id="rId44" Type="http://schemas.openxmlformats.org/officeDocument/2006/relationships/oleObject" Target="../embeddings/oleObject2.bin"/><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tags" Target="../tags/tag11.xml"/><Relationship Id="rId30" Type="http://schemas.openxmlformats.org/officeDocument/2006/relationships/tags" Target="../tags/tag14.xml"/><Relationship Id="rId35" Type="http://schemas.openxmlformats.org/officeDocument/2006/relationships/tags" Target="../tags/tag19.xml"/><Relationship Id="rId43" Type="http://schemas.openxmlformats.org/officeDocument/2006/relationships/tags" Target="../tags/tag27.xml"/><Relationship Id="rId8" Type="http://schemas.openxmlformats.org/officeDocument/2006/relationships/slideLayout" Target="../slideLayouts/slideLayout22.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tags" Target="../tags/tag9.xml"/><Relationship Id="rId33" Type="http://schemas.openxmlformats.org/officeDocument/2006/relationships/tags" Target="../tags/tag17.xml"/><Relationship Id="rId38" Type="http://schemas.openxmlformats.org/officeDocument/2006/relationships/tags" Target="../tags/tag22.xml"/><Relationship Id="rId46" Type="http://schemas.openxmlformats.org/officeDocument/2006/relationships/image" Target="../media/image2.png"/><Relationship Id="rId20" Type="http://schemas.openxmlformats.org/officeDocument/2006/relationships/slideLayout" Target="../slideLayouts/slideLayout34.xml"/><Relationship Id="rId41" Type="http://schemas.openxmlformats.org/officeDocument/2006/relationships/tags" Target="../tags/tag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206102"/>
            <a:ext cx="10515600" cy="76130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967409"/>
            <a:ext cx="10515600" cy="520955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AA66DFC8-27C6-4D33-AC17-4831216A6D22}" type="datetime1">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2/12/2026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r>
              <a:rPr kumimoji="0" lang="en-US" sz="1200" b="0" i="0" u="none" strike="noStrike" kern="1200" cap="none" spc="0" normalizeH="0" baseline="0" noProof="0">
                <a:ln>
                  <a:noFill/>
                </a:ln>
                <a:solidFill>
                  <a:prstClr val="black">
                    <a:tint val="75000"/>
                  </a:prstClr>
                </a:solidFill>
                <a:effectLst/>
                <a:uLnTx/>
                <a:uFillTx/>
                <a:latin typeface="Calibri"/>
                <a:ea typeface="+mn-ea"/>
                <a:cs typeface="+mn-cs"/>
              </a:rPr>
              <a:t>/25</a:t>
            </a:r>
          </a:p>
        </p:txBody>
      </p:sp>
      <p:graphicFrame>
        <p:nvGraphicFramePr>
          <p:cNvPr id="7" name="Table 6"/>
          <p:cNvGraphicFramePr>
            <a:graphicFrameLocks noGrp="1"/>
          </p:cNvGraphicFramePr>
          <p:nvPr userDrawn="1"/>
        </p:nvGraphicFramePr>
        <p:xfrm>
          <a:off x="-1524000" y="1371601"/>
          <a:ext cx="1057276" cy="5356658"/>
        </p:xfrm>
        <a:graphic>
          <a:graphicData uri="http://schemas.openxmlformats.org/drawingml/2006/table">
            <a:tbl>
              <a:tblPr firstRow="1" bandRow="1">
                <a:tableStyleId>{D7AC3CCA-C797-4891-BE02-D94E43425B78}</a:tableStyleId>
              </a:tblPr>
              <a:tblGrid>
                <a:gridCol w="653589">
                  <a:extLst>
                    <a:ext uri="{9D8B030D-6E8A-4147-A177-3AD203B41FA5}">
                      <a16:colId xmlns:a16="http://schemas.microsoft.com/office/drawing/2014/main" val="20000"/>
                    </a:ext>
                  </a:extLst>
                </a:gridCol>
                <a:gridCol w="403687">
                  <a:extLst>
                    <a:ext uri="{9D8B030D-6E8A-4147-A177-3AD203B41FA5}">
                      <a16:colId xmlns:a16="http://schemas.microsoft.com/office/drawing/2014/main" val="20001"/>
                    </a:ext>
                  </a:extLst>
                </a:gridCol>
              </a:tblGrid>
              <a:tr h="269815">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AU" sz="800" b="1">
                          <a:solidFill>
                            <a:schemeClr val="tx1"/>
                          </a:solidFill>
                        </a:rPr>
                        <a:t>This is only</a:t>
                      </a:r>
                      <a:r>
                        <a:rPr lang="en-AU" sz="800" b="1" baseline="0">
                          <a:solidFill>
                            <a:schemeClr val="tx1"/>
                          </a:solidFill>
                        </a:rPr>
                        <a:t> an aid. It will not print</a:t>
                      </a:r>
                      <a:endParaRPr lang="en-AU" sz="800" b="1">
                        <a:solidFill>
                          <a:schemeClr val="tx1"/>
                        </a:solidFill>
                      </a:endParaRPr>
                    </a:p>
                  </a:txBody>
                  <a:tcPr marL="33344" marR="33344" marT="32652" marB="32652" anchor="b">
                    <a:lnL w="12700" cmpd="sng">
                      <a:noFill/>
                    </a:lnL>
                    <a:lnR w="12700" cmpd="sng">
                      <a:noFill/>
                    </a:lnR>
                    <a:lnT w="19050" cap="flat" cmpd="sng" algn="ctr">
                      <a:no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AU" sz="700" b="0">
                        <a:solidFill>
                          <a:schemeClr val="tx2"/>
                        </a:solidFill>
                      </a:endParaRPr>
                    </a:p>
                  </a:txBody>
                  <a:tcPr marL="33344" marR="33344" marT="32652" marB="32652">
                    <a:lnL w="12700" cmpd="sng">
                      <a:noFill/>
                    </a:lnL>
                    <a:lnR w="12700" cmpd="sng">
                      <a:noFill/>
                    </a:lnR>
                    <a:lnT w="19050" cap="flat" cmpd="sng" algn="ctr">
                      <a:no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59593">
                <a:tc>
                  <a:txBody>
                    <a:bodyPr/>
                    <a:lstStyle/>
                    <a:p>
                      <a:r>
                        <a:rPr lang="en-AU" sz="700" b="1">
                          <a:solidFill>
                            <a:schemeClr val="tx2"/>
                          </a:solidFill>
                        </a:rPr>
                        <a:t>Dark Orange</a:t>
                      </a:r>
                    </a:p>
                    <a:p>
                      <a:r>
                        <a:rPr lang="en-AU" sz="700" b="0">
                          <a:solidFill>
                            <a:schemeClr val="tx2"/>
                          </a:solidFill>
                        </a:rPr>
                        <a:t>R     230</a:t>
                      </a:r>
                    </a:p>
                    <a:p>
                      <a:r>
                        <a:rPr lang="en-AU" sz="700" b="0">
                          <a:solidFill>
                            <a:schemeClr val="tx2"/>
                          </a:solidFill>
                        </a:rPr>
                        <a:t>G     112</a:t>
                      </a:r>
                    </a:p>
                    <a:p>
                      <a:r>
                        <a:rPr lang="en-AU" sz="700" b="0">
                          <a:solidFill>
                            <a:schemeClr val="tx2"/>
                          </a:solidFill>
                        </a:rPr>
                        <a:t>B</a:t>
                      </a:r>
                      <a:r>
                        <a:rPr lang="en-AU" sz="700" b="0" baseline="0">
                          <a:solidFill>
                            <a:schemeClr val="tx2"/>
                          </a:solidFill>
                        </a:rPr>
                        <a:t>     21</a:t>
                      </a:r>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AU" sz="700" b="0">
                        <a:solidFill>
                          <a:srgbClr val="E67015"/>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67015"/>
                    </a:solidFill>
                  </a:tcPr>
                </a:tc>
                <a:extLst>
                  <a:ext uri="{0D108BD9-81ED-4DB2-BD59-A6C34878D82A}">
                    <a16:rowId xmlns:a16="http://schemas.microsoft.com/office/drawing/2014/main" val="10001"/>
                  </a:ext>
                </a:extLst>
              </a:tr>
              <a:tr h="559593">
                <a:tc>
                  <a:txBody>
                    <a:bodyPr/>
                    <a:lstStyle/>
                    <a:p>
                      <a:r>
                        <a:rPr lang="en-AU" sz="700" b="1">
                          <a:solidFill>
                            <a:schemeClr val="tx2"/>
                          </a:solidFill>
                        </a:rPr>
                        <a:t>Mid Orange</a:t>
                      </a:r>
                    </a:p>
                    <a:p>
                      <a:r>
                        <a:rPr lang="en-AU" sz="700" b="0">
                          <a:solidFill>
                            <a:schemeClr val="tx2"/>
                          </a:solidFill>
                        </a:rPr>
                        <a:t>R     235</a:t>
                      </a:r>
                    </a:p>
                    <a:p>
                      <a:r>
                        <a:rPr lang="en-AU" sz="700" b="0">
                          <a:solidFill>
                            <a:schemeClr val="tx2"/>
                          </a:solidFill>
                        </a:rPr>
                        <a:t>G     137</a:t>
                      </a:r>
                    </a:p>
                    <a:p>
                      <a:r>
                        <a:rPr lang="en-AU" sz="700" b="0">
                          <a:solidFill>
                            <a:schemeClr val="tx2"/>
                          </a:solidFill>
                        </a:rPr>
                        <a:t>B</a:t>
                      </a:r>
                      <a:r>
                        <a:rPr lang="en-AU" sz="700" b="0" baseline="0">
                          <a:solidFill>
                            <a:schemeClr val="tx2"/>
                          </a:solidFill>
                        </a:rPr>
                        <a:t>     27</a:t>
                      </a:r>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B891B"/>
                    </a:solidFill>
                  </a:tcPr>
                </a:tc>
                <a:extLst>
                  <a:ext uri="{0D108BD9-81ED-4DB2-BD59-A6C34878D82A}">
                    <a16:rowId xmlns:a16="http://schemas.microsoft.com/office/drawing/2014/main" val="10002"/>
                  </a:ext>
                </a:extLst>
              </a:tr>
              <a:tr h="570770">
                <a:tc>
                  <a:txBody>
                    <a:bodyPr/>
                    <a:lstStyle/>
                    <a:p>
                      <a:r>
                        <a:rPr lang="en-AU" sz="700" b="1">
                          <a:solidFill>
                            <a:schemeClr val="tx2"/>
                          </a:solidFill>
                        </a:rPr>
                        <a:t>Light</a:t>
                      </a:r>
                      <a:r>
                        <a:rPr lang="en-AU" sz="700" b="1" baseline="0">
                          <a:solidFill>
                            <a:schemeClr val="tx2"/>
                          </a:solidFill>
                        </a:rPr>
                        <a:t> </a:t>
                      </a:r>
                      <a:r>
                        <a:rPr lang="en-AU" sz="700" b="1">
                          <a:solidFill>
                            <a:schemeClr val="tx2"/>
                          </a:solidFill>
                        </a:rPr>
                        <a:t>Orange</a:t>
                      </a:r>
                    </a:p>
                    <a:p>
                      <a:r>
                        <a:rPr lang="en-AU" sz="700" b="0">
                          <a:solidFill>
                            <a:schemeClr val="tx2"/>
                          </a:solidFill>
                        </a:rPr>
                        <a:t>R     243</a:t>
                      </a:r>
                    </a:p>
                    <a:p>
                      <a:pPr marL="268288" indent="-268288"/>
                      <a:r>
                        <a:rPr lang="en-AU" sz="700" b="0">
                          <a:solidFill>
                            <a:schemeClr val="tx2"/>
                          </a:solidFill>
                        </a:rPr>
                        <a:t>G     174</a:t>
                      </a:r>
                    </a:p>
                    <a:p>
                      <a:r>
                        <a:rPr lang="en-AU" sz="700" b="0">
                          <a:solidFill>
                            <a:schemeClr val="tx2"/>
                          </a:solidFill>
                        </a:rPr>
                        <a:t>B</a:t>
                      </a:r>
                      <a:r>
                        <a:rPr lang="en-AU" sz="700" b="0" baseline="0">
                          <a:solidFill>
                            <a:schemeClr val="tx2"/>
                          </a:solidFill>
                        </a:rPr>
                        <a:t>     0</a:t>
                      </a:r>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F3AE00"/>
                    </a:solidFill>
                  </a:tcPr>
                </a:tc>
                <a:extLst>
                  <a:ext uri="{0D108BD9-81ED-4DB2-BD59-A6C34878D82A}">
                    <a16:rowId xmlns:a16="http://schemas.microsoft.com/office/drawing/2014/main" val="10003"/>
                  </a:ext>
                </a:extLst>
              </a:tr>
              <a:tr h="559593">
                <a:tc>
                  <a:txBody>
                    <a:bodyPr/>
                    <a:lstStyle/>
                    <a:p>
                      <a:r>
                        <a:rPr lang="en-AU" sz="700" b="1">
                          <a:solidFill>
                            <a:schemeClr val="tx2"/>
                          </a:solidFill>
                        </a:rPr>
                        <a:t>Black</a:t>
                      </a:r>
                    </a:p>
                    <a:p>
                      <a:r>
                        <a:rPr lang="en-AU" sz="700" b="0">
                          <a:solidFill>
                            <a:schemeClr val="tx2"/>
                          </a:solidFill>
                        </a:rPr>
                        <a:t>R</a:t>
                      </a:r>
                      <a:r>
                        <a:rPr lang="en-AU" sz="700" b="0" baseline="0">
                          <a:solidFill>
                            <a:schemeClr val="tx2"/>
                          </a:solidFill>
                        </a:rPr>
                        <a:t>     0</a:t>
                      </a:r>
                      <a:endParaRPr lang="en-AU" sz="700" b="0">
                        <a:solidFill>
                          <a:schemeClr val="tx2"/>
                        </a:solidFill>
                      </a:endParaRPr>
                    </a:p>
                    <a:p>
                      <a:r>
                        <a:rPr lang="en-AU" sz="700" b="0">
                          <a:solidFill>
                            <a:schemeClr val="tx2"/>
                          </a:solidFill>
                        </a:rPr>
                        <a:t>G     0</a:t>
                      </a:r>
                    </a:p>
                    <a:p>
                      <a:r>
                        <a:rPr lang="en-AU" sz="700" b="0">
                          <a:solidFill>
                            <a:schemeClr val="tx2"/>
                          </a:solidFill>
                        </a:rPr>
                        <a:t>B</a:t>
                      </a:r>
                      <a:r>
                        <a:rPr lang="en-AU" sz="700" b="0" baseline="0">
                          <a:solidFill>
                            <a:schemeClr val="tx2"/>
                          </a:solidFill>
                        </a:rPr>
                        <a:t>     0</a:t>
                      </a:r>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0004"/>
                  </a:ext>
                </a:extLst>
              </a:tr>
              <a:tr h="559593">
                <a:tc>
                  <a:txBody>
                    <a:bodyPr/>
                    <a:lstStyle/>
                    <a:p>
                      <a:r>
                        <a:rPr lang="en-AU" sz="700" b="1">
                          <a:solidFill>
                            <a:schemeClr val="tx2"/>
                          </a:solidFill>
                        </a:rPr>
                        <a:t>Grey</a:t>
                      </a:r>
                    </a:p>
                    <a:p>
                      <a:r>
                        <a:rPr lang="en-AU" sz="700" b="0">
                          <a:solidFill>
                            <a:schemeClr val="tx2"/>
                          </a:solidFill>
                        </a:rPr>
                        <a:t>R     166</a:t>
                      </a:r>
                    </a:p>
                    <a:p>
                      <a:r>
                        <a:rPr lang="en-AU" sz="700" b="0">
                          <a:solidFill>
                            <a:schemeClr val="tx2"/>
                          </a:solidFill>
                        </a:rPr>
                        <a:t>G     166</a:t>
                      </a:r>
                    </a:p>
                    <a:p>
                      <a:r>
                        <a:rPr lang="en-AU" sz="700" b="0">
                          <a:solidFill>
                            <a:schemeClr val="tx2"/>
                          </a:solidFill>
                        </a:rPr>
                        <a:t>B</a:t>
                      </a:r>
                      <a:r>
                        <a:rPr lang="en-AU" sz="700" b="0" baseline="0">
                          <a:solidFill>
                            <a:schemeClr val="tx2"/>
                          </a:solidFill>
                        </a:rPr>
                        <a:t>     166</a:t>
                      </a:r>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10005"/>
                  </a:ext>
                </a:extLst>
              </a:tr>
              <a:tr h="559593">
                <a:tc>
                  <a:txBody>
                    <a:bodyPr/>
                    <a:lstStyle/>
                    <a:p>
                      <a:r>
                        <a:rPr lang="en-AU" sz="700" b="1">
                          <a:solidFill>
                            <a:schemeClr val="tx2"/>
                          </a:solidFill>
                        </a:rPr>
                        <a:t>Mid Grey</a:t>
                      </a:r>
                    </a:p>
                    <a:p>
                      <a:r>
                        <a:rPr lang="en-AU" sz="700" b="0">
                          <a:solidFill>
                            <a:schemeClr val="tx2"/>
                          </a:solidFill>
                        </a:rPr>
                        <a:t>R     191</a:t>
                      </a:r>
                    </a:p>
                    <a:p>
                      <a:r>
                        <a:rPr lang="en-AU" sz="700" b="0">
                          <a:solidFill>
                            <a:schemeClr val="tx2"/>
                          </a:solidFill>
                        </a:rPr>
                        <a:t>G     191</a:t>
                      </a:r>
                    </a:p>
                    <a:p>
                      <a:r>
                        <a:rPr lang="en-AU" sz="700" b="0">
                          <a:solidFill>
                            <a:schemeClr val="tx2"/>
                          </a:solidFill>
                        </a:rPr>
                        <a:t>B</a:t>
                      </a:r>
                      <a:r>
                        <a:rPr lang="en-AU" sz="700" b="0" baseline="0">
                          <a:solidFill>
                            <a:schemeClr val="tx2"/>
                          </a:solidFill>
                        </a:rPr>
                        <a:t>     191</a:t>
                      </a:r>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BFBFBF"/>
                    </a:solidFill>
                  </a:tcPr>
                </a:tc>
                <a:extLst>
                  <a:ext uri="{0D108BD9-81ED-4DB2-BD59-A6C34878D82A}">
                    <a16:rowId xmlns:a16="http://schemas.microsoft.com/office/drawing/2014/main" val="10006"/>
                  </a:ext>
                </a:extLst>
              </a:tr>
              <a:tr h="559593">
                <a:tc>
                  <a:txBody>
                    <a:bodyPr/>
                    <a:lstStyle/>
                    <a:p>
                      <a:r>
                        <a:rPr lang="en-AU" sz="700" b="1">
                          <a:solidFill>
                            <a:schemeClr val="tx2"/>
                          </a:solidFill>
                        </a:rPr>
                        <a:t>Blue</a:t>
                      </a:r>
                    </a:p>
                    <a:p>
                      <a:r>
                        <a:rPr lang="en-AU" sz="700" b="0">
                          <a:solidFill>
                            <a:schemeClr val="tx2"/>
                          </a:solidFill>
                        </a:rPr>
                        <a:t>R     0</a:t>
                      </a:r>
                    </a:p>
                    <a:p>
                      <a:r>
                        <a:rPr lang="en-AU" sz="700" b="0">
                          <a:solidFill>
                            <a:schemeClr val="tx2"/>
                          </a:solidFill>
                        </a:rPr>
                        <a:t>G     81</a:t>
                      </a:r>
                    </a:p>
                    <a:p>
                      <a:r>
                        <a:rPr lang="en-AU" sz="700" b="0">
                          <a:solidFill>
                            <a:schemeClr val="tx2"/>
                          </a:solidFill>
                        </a:rPr>
                        <a:t>B</a:t>
                      </a:r>
                      <a:r>
                        <a:rPr lang="en-AU" sz="700" b="0" baseline="0">
                          <a:solidFill>
                            <a:schemeClr val="tx2"/>
                          </a:solidFill>
                        </a:rPr>
                        <a:t>     151</a:t>
                      </a:r>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005197"/>
                    </a:solidFill>
                  </a:tcPr>
                </a:tc>
                <a:extLst>
                  <a:ext uri="{0D108BD9-81ED-4DB2-BD59-A6C34878D82A}">
                    <a16:rowId xmlns:a16="http://schemas.microsoft.com/office/drawing/2014/main" val="10007"/>
                  </a:ext>
                </a:extLst>
              </a:tr>
              <a:tr h="559593">
                <a:tc>
                  <a:txBody>
                    <a:bodyPr/>
                    <a:lstStyle/>
                    <a:p>
                      <a:r>
                        <a:rPr lang="en-AU" sz="700" b="1">
                          <a:solidFill>
                            <a:schemeClr val="tx2"/>
                          </a:solidFill>
                        </a:rPr>
                        <a:t>Sky</a:t>
                      </a:r>
                      <a:r>
                        <a:rPr lang="en-AU" sz="700" b="1" baseline="0">
                          <a:solidFill>
                            <a:schemeClr val="tx2"/>
                          </a:solidFill>
                        </a:rPr>
                        <a:t> Blue</a:t>
                      </a:r>
                      <a:endParaRPr lang="en-AU" sz="700" b="1">
                        <a:solidFill>
                          <a:schemeClr val="tx2"/>
                        </a:solidFill>
                      </a:endParaRPr>
                    </a:p>
                    <a:p>
                      <a:r>
                        <a:rPr lang="en-AU" sz="700" b="0">
                          <a:solidFill>
                            <a:schemeClr val="tx2"/>
                          </a:solidFill>
                        </a:rPr>
                        <a:t>R     0</a:t>
                      </a:r>
                    </a:p>
                    <a:p>
                      <a:r>
                        <a:rPr lang="en-AU" sz="700" b="0">
                          <a:solidFill>
                            <a:schemeClr val="tx2"/>
                          </a:solidFill>
                        </a:rPr>
                        <a:t>G     174</a:t>
                      </a:r>
                    </a:p>
                    <a:p>
                      <a:r>
                        <a:rPr lang="en-AU" sz="700" b="0">
                          <a:solidFill>
                            <a:schemeClr val="tx2"/>
                          </a:solidFill>
                        </a:rPr>
                        <a:t>B</a:t>
                      </a:r>
                      <a:r>
                        <a:rPr lang="en-AU" sz="700" b="0" baseline="0">
                          <a:solidFill>
                            <a:schemeClr val="tx2"/>
                          </a:solidFill>
                        </a:rPr>
                        <a:t>     239</a:t>
                      </a:r>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00AEEF"/>
                    </a:solidFill>
                  </a:tcPr>
                </a:tc>
                <a:extLst>
                  <a:ext uri="{0D108BD9-81ED-4DB2-BD59-A6C34878D82A}">
                    <a16:rowId xmlns:a16="http://schemas.microsoft.com/office/drawing/2014/main" val="10008"/>
                  </a:ext>
                </a:extLst>
              </a:tr>
              <a:tr h="559593">
                <a:tc gridSpan="2">
                  <a:txBody>
                    <a:bodyPr/>
                    <a:lstStyle/>
                    <a:p>
                      <a:pPr algn="ctr"/>
                      <a:endParaRPr lang="en-AU" sz="700" b="0">
                        <a:solidFill>
                          <a:schemeClr val="tx2"/>
                        </a:solidFill>
                      </a:endParaRPr>
                    </a:p>
                  </a:txBody>
                  <a:tcPr marL="33344" marR="33344" marT="32652" marB="32652">
                    <a:lnL w="12700" cmpd="sng">
                      <a:noFill/>
                    </a:lnL>
                    <a:lnR w="12700" cmpd="sng">
                      <a:noFill/>
                    </a:lnR>
                    <a:lnT w="3175" cap="flat" cmpd="sng" algn="ctr">
                      <a:solidFill>
                        <a:schemeClr val="bg1">
                          <a:lumMod val="50000"/>
                        </a:schemeClr>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AU" sz="700" b="0">
                        <a:solidFill>
                          <a:schemeClr val="tx2"/>
                        </a:solidFill>
                      </a:endParaRPr>
                    </a:p>
                  </a:txBody>
                  <a:tcPr marL="33344" marR="33344" marT="32652" marB="32652">
                    <a:lnL w="12700" cmpd="sng">
                      <a:noFill/>
                    </a:lnL>
                    <a:lnR w="12700" cmpd="sng">
                      <a:noFill/>
                    </a:lnR>
                    <a:lnT w="635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28425962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3" name="Object 6" hidden="1">
            <a:extLst>
              <a:ext uri="{FF2B5EF4-FFF2-40B4-BE49-F238E27FC236}">
                <a16:creationId xmlns:a16="http://schemas.microsoft.com/office/drawing/2014/main" id="{4BC40847-AF8B-4097-9A07-2349A751A051}"/>
              </a:ext>
            </a:extLst>
          </p:cNvPr>
          <p:cNvGraphicFramePr>
            <a:graphicFrameLocks noChangeAspect="1"/>
          </p:cNvGraphicFramePr>
          <p:nvPr userDrawn="1">
            <p:custDataLst>
              <p:tags r:id="rId24"/>
            </p:custDataLst>
            <p:extLst>
              <p:ext uri="{D42A27DB-BD31-4B8C-83A1-F6EECF244321}">
                <p14:modId xmlns:p14="http://schemas.microsoft.com/office/powerpoint/2010/main" val="301075987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4" imgW="413" imgH="416" progId="TCLayout.ActiveDocument.1">
                  <p:embed/>
                </p:oleObj>
              </mc:Choice>
              <mc:Fallback>
                <p:oleObj name="think-cell Slide" r:id="rId44" imgW="413" imgH="416" progId="TCLayout.ActiveDocument.1">
                  <p:embed/>
                  <p:pic>
                    <p:nvPicPr>
                      <p:cNvPr id="3" name="Object 6" hidden="1">
                        <a:extLst>
                          <a:ext uri="{FF2B5EF4-FFF2-40B4-BE49-F238E27FC236}">
                            <a16:creationId xmlns:a16="http://schemas.microsoft.com/office/drawing/2014/main" id="{4BC40847-AF8B-4097-9A07-2349A751A051}"/>
                          </a:ext>
                        </a:extLst>
                      </p:cNvPr>
                      <p:cNvPicPr/>
                      <p:nvPr/>
                    </p:nvPicPr>
                    <p:blipFill>
                      <a:blip r:embed="rId45"/>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15B28737-798E-48D4-BBDB-8EB35CB9FFFB}"/>
              </a:ext>
            </a:extLst>
          </p:cNvPr>
          <p:cNvSpPr/>
          <p:nvPr userDrawn="1">
            <p:custDataLst>
              <p:tags r:id="rId25"/>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a:ln>
                <a:noFill/>
              </a:ln>
              <a:solidFill>
                <a:srgbClr val="FFFFFF"/>
              </a:solidFill>
              <a:effectLst/>
              <a:uLnTx/>
              <a:uFillTx/>
              <a:latin typeface="Arial" panose="020B0604020202020204" pitchFamily="34" charset="0"/>
              <a:ea typeface="+mn-ea"/>
              <a:cs typeface="+mn-cs"/>
              <a:sym typeface="Arial" panose="020B0604020202020204" pitchFamily="34" charset="0"/>
            </a:endParaRPr>
          </a:p>
        </p:txBody>
      </p:sp>
      <p:sp>
        <p:nvSpPr>
          <p:cNvPr id="16" name="4. Footnote" hidden="1">
            <a:extLst>
              <a:ext uri="{FF2B5EF4-FFF2-40B4-BE49-F238E27FC236}">
                <a16:creationId xmlns:a16="http://schemas.microsoft.com/office/drawing/2014/main" id="{772E4927-517C-4D61-9929-9FFDE5F31A03}"/>
              </a:ext>
            </a:extLst>
          </p:cNvPr>
          <p:cNvSpPr txBox="1"/>
          <p:nvPr userDrawn="1">
            <p:custDataLst>
              <p:tags r:id="rId26"/>
            </p:custDataLst>
          </p:nvPr>
        </p:nvSpPr>
        <p:spPr>
          <a:xfrm>
            <a:off x="553972" y="6278400"/>
            <a:ext cx="7278624" cy="123111"/>
          </a:xfrm>
          <a:prstGeom prst="rect">
            <a:avLst/>
          </a:prstGeom>
          <a:noFill/>
          <a:ln/>
          <a:extLst>
            <a:ext uri="{909E8E84-426E-40DD-AFC4-6F175D3DCCD1}">
              <a14:hiddenFill xmlns:a14="http://schemas.microsoft.com/office/drawing/2010/main">
                <a:solidFill>
                  <a:srgbClr val="FFFFFF"/>
                </a:solidFill>
              </a14:hiddenFill>
            </a:ext>
          </a:extLst>
        </p:spPr>
        <p:txBody>
          <a:bodyPr wrap="square" lIns="0" tIns="0" rIns="0" bIns="0" rtlCol="0" anchor="b" anchorCtr="0">
            <a:spAutoFit/>
          </a:bodyPr>
          <a:lstStyle>
            <a:defPPr>
              <a:defRPr lang="en-US"/>
            </a:defPPr>
            <a:lvl1pPr marL="203200" marR="0" lvl="0" indent="-212725" fontAlgn="auto">
              <a:lnSpc>
                <a:spcPct val="100000"/>
              </a:lnSpc>
              <a:spcBef>
                <a:spcPts val="0"/>
              </a:spcBef>
              <a:spcAft>
                <a:spcPts val="0"/>
              </a:spcAft>
              <a:buClrTx/>
              <a:buSzTx/>
              <a:buFontTx/>
              <a:buNone/>
              <a:tabLst/>
              <a:defRPr sz="800">
                <a:cs typeface="Arial" panose="020B0604020202020204" pitchFamily="34" charset="0"/>
              </a:defRPr>
            </a:lvl1pPr>
          </a:lstStyle>
          <a:p>
            <a:pPr marL="203200" marR="0" lvl="0" indent="-212725"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Footnotes</a:t>
            </a:r>
          </a:p>
        </p:txBody>
      </p:sp>
      <p:sp>
        <p:nvSpPr>
          <p:cNvPr id="57" name="2. Slide Title">
            <a:extLst>
              <a:ext uri="{FF2B5EF4-FFF2-40B4-BE49-F238E27FC236}">
                <a16:creationId xmlns:a16="http://schemas.microsoft.com/office/drawing/2014/main" id="{98FF70AE-7EF6-4E5B-9FFE-B44C852C9FBA}"/>
              </a:ext>
            </a:extLst>
          </p:cNvPr>
          <p:cNvSpPr>
            <a:spLocks noGrp="1"/>
          </p:cNvSpPr>
          <p:nvPr>
            <p:ph type="title"/>
            <p:custDataLst>
              <p:tags r:id="rId27"/>
            </p:custDataLst>
          </p:nvPr>
        </p:nvSpPr>
        <p:spPr>
          <a:xfrm>
            <a:off x="554736" y="345611"/>
            <a:ext cx="11082528" cy="384721"/>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ctr" anchorCtr="0">
            <a:spAutoFit/>
          </a:bodyPr>
          <a:lstStyle/>
          <a:p>
            <a:pPr lvl="0"/>
            <a:r>
              <a:rPr lang="en-US"/>
              <a:t>Click to edit Master title style</a:t>
            </a:r>
          </a:p>
        </p:txBody>
      </p:sp>
      <p:grpSp>
        <p:nvGrpSpPr>
          <p:cNvPr id="59" name="Grid" hidden="1">
            <a:extLst>
              <a:ext uri="{FF2B5EF4-FFF2-40B4-BE49-F238E27FC236}">
                <a16:creationId xmlns:a16="http://schemas.microsoft.com/office/drawing/2014/main" id="{D35250B8-D61E-4F1A-9ACD-6E1BB958B78E}"/>
              </a:ext>
            </a:extLst>
          </p:cNvPr>
          <p:cNvGrpSpPr/>
          <p:nvPr userDrawn="1"/>
        </p:nvGrpSpPr>
        <p:grpSpPr>
          <a:xfrm>
            <a:off x="0" y="0"/>
            <a:ext cx="12190476" cy="6858000"/>
            <a:chOff x="0" y="0"/>
            <a:chExt cx="12190476" cy="6858000"/>
          </a:xfrm>
        </p:grpSpPr>
        <p:sp>
          <p:nvSpPr>
            <p:cNvPr id="60" name="slide margin">
              <a:extLst>
                <a:ext uri="{FF2B5EF4-FFF2-40B4-BE49-F238E27FC236}">
                  <a16:creationId xmlns:a16="http://schemas.microsoft.com/office/drawing/2014/main" id="{B96EBE04-E01D-4922-8601-F1AD43DC4DA0}"/>
                </a:ext>
              </a:extLst>
            </p:cNvPr>
            <p:cNvSpPr/>
            <p:nvPr/>
          </p:nvSpPr>
          <p:spPr bwMode="invGray">
            <a:xfrm>
              <a:off x="1524" y="0"/>
              <a:ext cx="12188952" cy="6858000"/>
            </a:xfrm>
            <a:custGeom>
              <a:avLst/>
              <a:gdLst>
                <a:gd name="connsiteX0" fmla="*/ 551868 w 12188952"/>
                <a:gd name="connsiteY0" fmla="*/ 1709928 h 6858000"/>
                <a:gd name="connsiteX1" fmla="*/ 551868 w 12188952"/>
                <a:gd name="connsiteY1" fmla="*/ 6217920 h 6858000"/>
                <a:gd name="connsiteX2" fmla="*/ 11636196 w 12188952"/>
                <a:gd name="connsiteY2" fmla="*/ 6217920 h 6858000"/>
                <a:gd name="connsiteX3" fmla="*/ 11636196 w 12188952"/>
                <a:gd name="connsiteY3" fmla="*/ 1709928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551868" y="1709928"/>
                  </a:moveTo>
                  <a:lnTo>
                    <a:pt x="551868" y="6217920"/>
                  </a:lnTo>
                  <a:lnTo>
                    <a:pt x="11636196" y="6217920"/>
                  </a:lnTo>
                  <a:lnTo>
                    <a:pt x="11636196" y="1709928"/>
                  </a:lnTo>
                  <a:close/>
                  <a:moveTo>
                    <a:pt x="0" y="0"/>
                  </a:moveTo>
                  <a:lnTo>
                    <a:pt x="12188952" y="0"/>
                  </a:lnTo>
                  <a:lnTo>
                    <a:pt x="12188952" y="6858000"/>
                  </a:lnTo>
                  <a:lnTo>
                    <a:pt x="0" y="6858000"/>
                  </a:lnTo>
                  <a:close/>
                </a:path>
              </a:pathLst>
            </a:custGeom>
            <a:solidFill>
              <a:srgbClr val="FF0000">
                <a:alpha val="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cxnSp>
          <p:nvCxnSpPr>
            <p:cNvPr id="61" name="Straight Connector 60">
              <a:extLst>
                <a:ext uri="{FF2B5EF4-FFF2-40B4-BE49-F238E27FC236}">
                  <a16:creationId xmlns:a16="http://schemas.microsoft.com/office/drawing/2014/main" id="{5CA037B0-2A91-4357-A969-80F65F949266}"/>
                </a:ext>
              </a:extLst>
            </p:cNvPr>
            <p:cNvCxnSpPr/>
            <p:nvPr/>
          </p:nvCxnSpPr>
          <p:spPr bwMode="invGray">
            <a:xfrm>
              <a:off x="85946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1BD7C67-EF90-4AA0-BA50-51299E7EEE4C}"/>
                </a:ext>
              </a:extLst>
            </p:cNvPr>
            <p:cNvCxnSpPr/>
            <p:nvPr/>
          </p:nvCxnSpPr>
          <p:spPr bwMode="invGray">
            <a:xfrm>
              <a:off x="1133254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719564A-5227-44A7-ABC0-4C6BBC1E2D6F}"/>
                </a:ext>
              </a:extLst>
            </p:cNvPr>
            <p:cNvCxnSpPr/>
            <p:nvPr/>
          </p:nvCxnSpPr>
          <p:spPr bwMode="invGray">
            <a:xfrm>
              <a:off x="1811559"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FD85D0C-74E8-4603-86B8-FCC481122CE8}"/>
                </a:ext>
              </a:extLst>
            </p:cNvPr>
            <p:cNvCxnSpPr/>
            <p:nvPr/>
          </p:nvCxnSpPr>
          <p:spPr bwMode="invGray">
            <a:xfrm>
              <a:off x="2763658"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F8BF8BD-68B4-4717-8162-382FFCC9BC9A}"/>
                </a:ext>
              </a:extLst>
            </p:cNvPr>
            <p:cNvCxnSpPr/>
            <p:nvPr/>
          </p:nvCxnSpPr>
          <p:spPr bwMode="invGray">
            <a:xfrm>
              <a:off x="3715757"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89DB0B65-FCD8-4DD7-833A-DEED6A420E2A}"/>
                </a:ext>
              </a:extLst>
            </p:cNvPr>
            <p:cNvCxnSpPr/>
            <p:nvPr/>
          </p:nvCxnSpPr>
          <p:spPr bwMode="invGray">
            <a:xfrm>
              <a:off x="4667856"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18151F3-D51F-4302-95BF-AE8E806F628D}"/>
                </a:ext>
              </a:extLst>
            </p:cNvPr>
            <p:cNvCxnSpPr/>
            <p:nvPr/>
          </p:nvCxnSpPr>
          <p:spPr bwMode="invGray">
            <a:xfrm>
              <a:off x="561995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5A6B330-5ACC-486B-8131-B7F5407825B2}"/>
                </a:ext>
              </a:extLst>
            </p:cNvPr>
            <p:cNvCxnSpPr/>
            <p:nvPr/>
          </p:nvCxnSpPr>
          <p:spPr bwMode="invGray">
            <a:xfrm>
              <a:off x="6572054"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DA5DE7AD-CCFE-4A85-9421-C7CEA9F80DEC}"/>
                </a:ext>
              </a:extLst>
            </p:cNvPr>
            <p:cNvCxnSpPr/>
            <p:nvPr/>
          </p:nvCxnSpPr>
          <p:spPr bwMode="invGray">
            <a:xfrm>
              <a:off x="7524153"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E2A9A81-75D1-41A9-9821-54FC36E753C1}"/>
                </a:ext>
              </a:extLst>
            </p:cNvPr>
            <p:cNvCxnSpPr/>
            <p:nvPr/>
          </p:nvCxnSpPr>
          <p:spPr bwMode="invGray">
            <a:xfrm>
              <a:off x="8476252"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FE52AA-2DD1-4D00-A984-41CDC38B2D7F}"/>
                </a:ext>
              </a:extLst>
            </p:cNvPr>
            <p:cNvCxnSpPr/>
            <p:nvPr/>
          </p:nvCxnSpPr>
          <p:spPr bwMode="invGray">
            <a:xfrm>
              <a:off x="9428351"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85C9FC50-7177-43E6-9E56-DC9A2E6B7E6E}"/>
                </a:ext>
              </a:extLst>
            </p:cNvPr>
            <p:cNvCxnSpPr/>
            <p:nvPr/>
          </p:nvCxnSpPr>
          <p:spPr bwMode="invGray">
            <a:xfrm>
              <a:off x="1038045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sp>
          <p:nvSpPr>
            <p:cNvPr id="73" name="Freeform: Shape 72">
              <a:extLst>
                <a:ext uri="{FF2B5EF4-FFF2-40B4-BE49-F238E27FC236}">
                  <a16:creationId xmlns:a16="http://schemas.microsoft.com/office/drawing/2014/main" id="{BC97F85A-62E2-4591-B8D0-4F068B177B5D}"/>
                </a:ext>
              </a:extLst>
            </p:cNvPr>
            <p:cNvSpPr/>
            <p:nvPr/>
          </p:nvSpPr>
          <p:spPr bwMode="invGray">
            <a:xfrm>
              <a:off x="152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74" name="Freeform: Shape 73">
              <a:extLst>
                <a:ext uri="{FF2B5EF4-FFF2-40B4-BE49-F238E27FC236}">
                  <a16:creationId xmlns:a16="http://schemas.microsoft.com/office/drawing/2014/main" id="{7F4B967A-CF91-473D-8A35-2BE771F9F590}"/>
                </a:ext>
              </a:extLst>
            </p:cNvPr>
            <p:cNvSpPr/>
            <p:nvPr/>
          </p:nvSpPr>
          <p:spPr bwMode="invGray">
            <a:xfrm>
              <a:off x="1167385"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75" name="Freeform: Shape 74">
              <a:extLst>
                <a:ext uri="{FF2B5EF4-FFF2-40B4-BE49-F238E27FC236}">
                  <a16:creationId xmlns:a16="http://schemas.microsoft.com/office/drawing/2014/main" id="{5AC41621-77EA-4492-8E68-0BE34108294A}"/>
                </a:ext>
              </a:extLst>
            </p:cNvPr>
            <p:cNvSpPr/>
            <p:nvPr/>
          </p:nvSpPr>
          <p:spPr bwMode="invGray">
            <a:xfrm>
              <a:off x="2119484"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76" name="Freeform: Shape 75">
              <a:extLst>
                <a:ext uri="{FF2B5EF4-FFF2-40B4-BE49-F238E27FC236}">
                  <a16:creationId xmlns:a16="http://schemas.microsoft.com/office/drawing/2014/main" id="{31A06AD2-A9EA-45D9-B15C-089884A54107}"/>
                </a:ext>
              </a:extLst>
            </p:cNvPr>
            <p:cNvSpPr/>
            <p:nvPr/>
          </p:nvSpPr>
          <p:spPr bwMode="invGray">
            <a:xfrm>
              <a:off x="3071583"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77" name="Freeform: Shape 76">
              <a:extLst>
                <a:ext uri="{FF2B5EF4-FFF2-40B4-BE49-F238E27FC236}">
                  <a16:creationId xmlns:a16="http://schemas.microsoft.com/office/drawing/2014/main" id="{3A7B39CC-379F-4224-9E59-81B1690088A0}"/>
                </a:ext>
              </a:extLst>
            </p:cNvPr>
            <p:cNvSpPr/>
            <p:nvPr/>
          </p:nvSpPr>
          <p:spPr bwMode="invGray">
            <a:xfrm>
              <a:off x="4023681"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78" name="Freeform: Shape 77">
              <a:extLst>
                <a:ext uri="{FF2B5EF4-FFF2-40B4-BE49-F238E27FC236}">
                  <a16:creationId xmlns:a16="http://schemas.microsoft.com/office/drawing/2014/main" id="{F8002ACB-1459-4214-B28A-B38E8A1FF8A6}"/>
                </a:ext>
              </a:extLst>
            </p:cNvPr>
            <p:cNvSpPr/>
            <p:nvPr/>
          </p:nvSpPr>
          <p:spPr bwMode="invGray">
            <a:xfrm>
              <a:off x="4975780"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79" name="Freeform: Shape 78">
              <a:extLst>
                <a:ext uri="{FF2B5EF4-FFF2-40B4-BE49-F238E27FC236}">
                  <a16:creationId xmlns:a16="http://schemas.microsoft.com/office/drawing/2014/main" id="{71D59E94-AA3C-4DE0-8345-20C71667A205}"/>
                </a:ext>
              </a:extLst>
            </p:cNvPr>
            <p:cNvSpPr/>
            <p:nvPr/>
          </p:nvSpPr>
          <p:spPr bwMode="invGray">
            <a:xfrm>
              <a:off x="5927879"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80" name="Freeform: Shape 79">
              <a:extLst>
                <a:ext uri="{FF2B5EF4-FFF2-40B4-BE49-F238E27FC236}">
                  <a16:creationId xmlns:a16="http://schemas.microsoft.com/office/drawing/2014/main" id="{5805F09B-786C-43E4-8288-B1AAF94C8ADE}"/>
                </a:ext>
              </a:extLst>
            </p:cNvPr>
            <p:cNvSpPr/>
            <p:nvPr/>
          </p:nvSpPr>
          <p:spPr bwMode="invGray">
            <a:xfrm>
              <a:off x="6879978"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81" name="Freeform: Shape 80">
              <a:extLst>
                <a:ext uri="{FF2B5EF4-FFF2-40B4-BE49-F238E27FC236}">
                  <a16:creationId xmlns:a16="http://schemas.microsoft.com/office/drawing/2014/main" id="{5FB23B6E-567C-4896-8B32-DA4C452B4AE7}"/>
                </a:ext>
              </a:extLst>
            </p:cNvPr>
            <p:cNvSpPr/>
            <p:nvPr/>
          </p:nvSpPr>
          <p:spPr bwMode="invGray">
            <a:xfrm>
              <a:off x="7832077"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82" name="Freeform: Shape 81">
              <a:extLst>
                <a:ext uri="{FF2B5EF4-FFF2-40B4-BE49-F238E27FC236}">
                  <a16:creationId xmlns:a16="http://schemas.microsoft.com/office/drawing/2014/main" id="{9B792231-972E-4476-BAF2-761E10463BA8}"/>
                </a:ext>
              </a:extLst>
            </p:cNvPr>
            <p:cNvSpPr/>
            <p:nvPr/>
          </p:nvSpPr>
          <p:spPr bwMode="invGray">
            <a:xfrm>
              <a:off x="8784176"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83" name="Freeform: Shape 82">
              <a:extLst>
                <a:ext uri="{FF2B5EF4-FFF2-40B4-BE49-F238E27FC236}">
                  <a16:creationId xmlns:a16="http://schemas.microsoft.com/office/drawing/2014/main" id="{908370B7-3D11-4F78-B977-D8F0DE2694ED}"/>
                </a:ext>
              </a:extLst>
            </p:cNvPr>
            <p:cNvSpPr/>
            <p:nvPr/>
          </p:nvSpPr>
          <p:spPr bwMode="invGray">
            <a:xfrm>
              <a:off x="9736274"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84" name="Freeform: Shape 83">
              <a:extLst>
                <a:ext uri="{FF2B5EF4-FFF2-40B4-BE49-F238E27FC236}">
                  <a16:creationId xmlns:a16="http://schemas.microsoft.com/office/drawing/2014/main" id="{C11EA99D-D15D-43C2-BF4E-36554B346AB6}"/>
                </a:ext>
              </a:extLst>
            </p:cNvPr>
            <p:cNvSpPr/>
            <p:nvPr/>
          </p:nvSpPr>
          <p:spPr bwMode="invGray">
            <a:xfrm>
              <a:off x="10688372" y="0"/>
              <a:ext cx="336244" cy="6858000"/>
            </a:xfrm>
            <a:custGeom>
              <a:avLst/>
              <a:gdLst>
                <a:gd name="connsiteX0" fmla="*/ 0 w 336244"/>
                <a:gd name="connsiteY0" fmla="*/ 0 h 6858000"/>
                <a:gd name="connsiteX1" fmla="*/ 336244 w 336244"/>
                <a:gd name="connsiteY1" fmla="*/ 0 h 6858000"/>
                <a:gd name="connsiteX2" fmla="*/ 336244 w 336244"/>
                <a:gd name="connsiteY2" fmla="*/ 6858000 h 6858000"/>
                <a:gd name="connsiteX3" fmla="*/ 0 w 336244"/>
                <a:gd name="connsiteY3" fmla="*/ 6858000 h 6858000"/>
                <a:gd name="connsiteX4" fmla="*/ 0 w 336244"/>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244" h="6858000">
                  <a:moveTo>
                    <a:pt x="0" y="0"/>
                  </a:moveTo>
                  <a:lnTo>
                    <a:pt x="336244" y="0"/>
                  </a:lnTo>
                  <a:lnTo>
                    <a:pt x="336244"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85" name="Freeform: Shape 84">
              <a:extLst>
                <a:ext uri="{FF2B5EF4-FFF2-40B4-BE49-F238E27FC236}">
                  <a16:creationId xmlns:a16="http://schemas.microsoft.com/office/drawing/2014/main" id="{3A72B2F6-0AFF-4E6E-AFFF-60767DB3FA63}"/>
                </a:ext>
              </a:extLst>
            </p:cNvPr>
            <p:cNvSpPr/>
            <p:nvPr/>
          </p:nvSpPr>
          <p:spPr bwMode="invGray">
            <a:xfrm>
              <a:off x="1163726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86" name="Freeform: Shape 85">
              <a:extLst>
                <a:ext uri="{FF2B5EF4-FFF2-40B4-BE49-F238E27FC236}">
                  <a16:creationId xmlns:a16="http://schemas.microsoft.com/office/drawing/2014/main" id="{A68F8E74-3AE4-4AF9-9F36-63344C9076D2}"/>
                </a:ext>
              </a:extLst>
            </p:cNvPr>
            <p:cNvSpPr/>
            <p:nvPr/>
          </p:nvSpPr>
          <p:spPr bwMode="invGray">
            <a:xfrm>
              <a:off x="7219428"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87" name="Freeform: Shape 86">
              <a:extLst>
                <a:ext uri="{FF2B5EF4-FFF2-40B4-BE49-F238E27FC236}">
                  <a16:creationId xmlns:a16="http://schemas.microsoft.com/office/drawing/2014/main" id="{31D5F169-E1D4-48A3-AE5B-F5F1BEF2E7CF}"/>
                </a:ext>
              </a:extLst>
            </p:cNvPr>
            <p:cNvSpPr/>
            <p:nvPr userDrawn="1"/>
          </p:nvSpPr>
          <p:spPr bwMode="invGray">
            <a:xfrm>
              <a:off x="1506835"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88" name="Freeform: Shape 87">
              <a:extLst>
                <a:ext uri="{FF2B5EF4-FFF2-40B4-BE49-F238E27FC236}">
                  <a16:creationId xmlns:a16="http://schemas.microsoft.com/office/drawing/2014/main" id="{4230F928-F9B2-4955-9800-74DE09DCE6F2}"/>
                </a:ext>
              </a:extLst>
            </p:cNvPr>
            <p:cNvSpPr/>
            <p:nvPr userDrawn="1"/>
          </p:nvSpPr>
          <p:spPr bwMode="invGray">
            <a:xfrm>
              <a:off x="2458934"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89" name="Freeform: Shape 88">
              <a:extLst>
                <a:ext uri="{FF2B5EF4-FFF2-40B4-BE49-F238E27FC236}">
                  <a16:creationId xmlns:a16="http://schemas.microsoft.com/office/drawing/2014/main" id="{37C829A9-6808-4531-8C12-A84988E6DEE1}"/>
                </a:ext>
              </a:extLst>
            </p:cNvPr>
            <p:cNvSpPr/>
            <p:nvPr userDrawn="1"/>
          </p:nvSpPr>
          <p:spPr bwMode="invGray">
            <a:xfrm>
              <a:off x="3411033"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90" name="Freeform: Shape 89">
              <a:extLst>
                <a:ext uri="{FF2B5EF4-FFF2-40B4-BE49-F238E27FC236}">
                  <a16:creationId xmlns:a16="http://schemas.microsoft.com/office/drawing/2014/main" id="{7FA5964C-E9C5-4C2F-BD6E-47BAFB5B6D17}"/>
                </a:ext>
              </a:extLst>
            </p:cNvPr>
            <p:cNvSpPr/>
            <p:nvPr userDrawn="1"/>
          </p:nvSpPr>
          <p:spPr bwMode="invGray">
            <a:xfrm>
              <a:off x="4363132"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91" name="Freeform: Shape 90">
              <a:extLst>
                <a:ext uri="{FF2B5EF4-FFF2-40B4-BE49-F238E27FC236}">
                  <a16:creationId xmlns:a16="http://schemas.microsoft.com/office/drawing/2014/main" id="{3C168D8D-76CE-4BE5-BE95-79B96300EA3F}"/>
                </a:ext>
              </a:extLst>
            </p:cNvPr>
            <p:cNvSpPr/>
            <p:nvPr userDrawn="1"/>
          </p:nvSpPr>
          <p:spPr bwMode="invGray">
            <a:xfrm>
              <a:off x="5315230"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92" name="Freeform: Shape 91">
              <a:extLst>
                <a:ext uri="{FF2B5EF4-FFF2-40B4-BE49-F238E27FC236}">
                  <a16:creationId xmlns:a16="http://schemas.microsoft.com/office/drawing/2014/main" id="{6749465C-813A-45F9-8C3E-5D06C8584929}"/>
                </a:ext>
              </a:extLst>
            </p:cNvPr>
            <p:cNvSpPr/>
            <p:nvPr userDrawn="1"/>
          </p:nvSpPr>
          <p:spPr bwMode="invGray">
            <a:xfrm>
              <a:off x="6267329"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93" name="Freeform: Shape 92">
              <a:extLst>
                <a:ext uri="{FF2B5EF4-FFF2-40B4-BE49-F238E27FC236}">
                  <a16:creationId xmlns:a16="http://schemas.microsoft.com/office/drawing/2014/main" id="{53894C26-2473-4C24-B082-48DD1E92241C}"/>
                </a:ext>
              </a:extLst>
            </p:cNvPr>
            <p:cNvSpPr/>
            <p:nvPr userDrawn="1"/>
          </p:nvSpPr>
          <p:spPr bwMode="invGray">
            <a:xfrm>
              <a:off x="8171527"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94" name="Freeform: Shape 93">
              <a:extLst>
                <a:ext uri="{FF2B5EF4-FFF2-40B4-BE49-F238E27FC236}">
                  <a16:creationId xmlns:a16="http://schemas.microsoft.com/office/drawing/2014/main" id="{BFDA0320-8435-46CA-B1B3-5203F54A419F}"/>
                </a:ext>
              </a:extLst>
            </p:cNvPr>
            <p:cNvSpPr/>
            <p:nvPr userDrawn="1"/>
          </p:nvSpPr>
          <p:spPr bwMode="invGray">
            <a:xfrm>
              <a:off x="912362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95" name="Freeform: Shape 94">
              <a:extLst>
                <a:ext uri="{FF2B5EF4-FFF2-40B4-BE49-F238E27FC236}">
                  <a16:creationId xmlns:a16="http://schemas.microsoft.com/office/drawing/2014/main" id="{A42721E4-5D12-459C-AC2E-7CE148AF9062}"/>
                </a:ext>
              </a:extLst>
            </p:cNvPr>
            <p:cNvSpPr/>
            <p:nvPr userDrawn="1"/>
          </p:nvSpPr>
          <p:spPr bwMode="invGray">
            <a:xfrm>
              <a:off x="10075725"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96" name="Freeform: Shape 95">
              <a:extLst>
                <a:ext uri="{FF2B5EF4-FFF2-40B4-BE49-F238E27FC236}">
                  <a16:creationId xmlns:a16="http://schemas.microsoft.com/office/drawing/2014/main" id="{8BF7D46B-3779-49D0-BCB4-F2DCE091958D}"/>
                </a:ext>
              </a:extLst>
            </p:cNvPr>
            <p:cNvSpPr/>
            <p:nvPr userDrawn="1"/>
          </p:nvSpPr>
          <p:spPr bwMode="invGray">
            <a:xfrm>
              <a:off x="11027826" y="0"/>
              <a:ext cx="609438" cy="6858000"/>
            </a:xfrm>
            <a:custGeom>
              <a:avLst/>
              <a:gdLst>
                <a:gd name="connsiteX0" fmla="*/ 0 w 609438"/>
                <a:gd name="connsiteY0" fmla="*/ 0 h 6858000"/>
                <a:gd name="connsiteX1" fmla="*/ 609438 w 609438"/>
                <a:gd name="connsiteY1" fmla="*/ 0 h 6858000"/>
                <a:gd name="connsiteX2" fmla="*/ 609438 w 609438"/>
                <a:gd name="connsiteY2" fmla="*/ 6858000 h 6858000"/>
                <a:gd name="connsiteX3" fmla="*/ 0 w 609438"/>
                <a:gd name="connsiteY3" fmla="*/ 6858000 h 6858000"/>
                <a:gd name="connsiteX4" fmla="*/ 0 w 60943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38" h="6858000">
                  <a:moveTo>
                    <a:pt x="0" y="0"/>
                  </a:moveTo>
                  <a:lnTo>
                    <a:pt x="609438" y="0"/>
                  </a:lnTo>
                  <a:lnTo>
                    <a:pt x="60943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sp>
          <p:nvSpPr>
            <p:cNvPr id="97" name="Freeform: Shape 96">
              <a:extLst>
                <a:ext uri="{FF2B5EF4-FFF2-40B4-BE49-F238E27FC236}">
                  <a16:creationId xmlns:a16="http://schemas.microsoft.com/office/drawing/2014/main" id="{634464F0-BD7F-4488-85F0-EC20C24BECAA}"/>
                </a:ext>
              </a:extLst>
            </p:cNvPr>
            <p:cNvSpPr/>
            <p:nvPr userDrawn="1"/>
          </p:nvSpPr>
          <p:spPr bwMode="invGray">
            <a:xfrm>
              <a:off x="55473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cxnSp>
          <p:nvCxnSpPr>
            <p:cNvPr id="98" name="Straight Connector 97">
              <a:extLst>
                <a:ext uri="{FF2B5EF4-FFF2-40B4-BE49-F238E27FC236}">
                  <a16:creationId xmlns:a16="http://schemas.microsoft.com/office/drawing/2014/main" id="{82B54541-0CDD-4724-8101-AABFF1207033}"/>
                </a:ext>
              </a:extLst>
            </p:cNvPr>
            <p:cNvCxnSpPr/>
            <p:nvPr userDrawn="1"/>
          </p:nvCxnSpPr>
          <p:spPr bwMode="invGray">
            <a:xfrm>
              <a:off x="0" y="6217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45070398-8D55-4EE2-8CA4-47428E2AF03F}"/>
                </a:ext>
              </a:extLst>
            </p:cNvPr>
            <p:cNvCxnSpPr/>
            <p:nvPr userDrawn="1"/>
          </p:nvCxnSpPr>
          <p:spPr bwMode="invGray">
            <a:xfrm>
              <a:off x="0" y="3108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42166891-56D0-4EBC-B681-501401DEF9D4}"/>
                </a:ext>
              </a:extLst>
            </p:cNvPr>
            <p:cNvCxnSpPr/>
            <p:nvPr userDrawn="1"/>
          </p:nvCxnSpPr>
          <p:spPr bwMode="invGray">
            <a:xfrm>
              <a:off x="0" y="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C13A87E3-D106-41FF-A8CD-C27DABF0103D}"/>
                </a:ext>
              </a:extLst>
            </p:cNvPr>
            <p:cNvCxnSpPr/>
            <p:nvPr userDrawn="1"/>
          </p:nvCxnSpPr>
          <p:spPr bwMode="invGray">
            <a:xfrm>
              <a:off x="0" y="12435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164477D-838D-4C70-ADD7-37AD79A844AA}"/>
                </a:ext>
              </a:extLst>
            </p:cNvPr>
            <p:cNvCxnSpPr/>
            <p:nvPr userDrawn="1"/>
          </p:nvCxnSpPr>
          <p:spPr bwMode="invGray">
            <a:xfrm>
              <a:off x="0" y="9326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72B193C0-8980-4BB2-8E91-7A1C9ABE0B6C}"/>
                </a:ext>
              </a:extLst>
            </p:cNvPr>
            <p:cNvCxnSpPr/>
            <p:nvPr userDrawn="1"/>
          </p:nvCxnSpPr>
          <p:spPr bwMode="invGray">
            <a:xfrm>
              <a:off x="0" y="18653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C1A94AAA-1D98-4233-842E-2A2F52812358}"/>
                </a:ext>
              </a:extLst>
            </p:cNvPr>
            <p:cNvCxnSpPr/>
            <p:nvPr userDrawn="1"/>
          </p:nvCxnSpPr>
          <p:spPr bwMode="invGray">
            <a:xfrm>
              <a:off x="0" y="15544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21F2B43-A2DC-42F4-8EA4-A8A4DA6D6FA7}"/>
                </a:ext>
              </a:extLst>
            </p:cNvPr>
            <p:cNvCxnSpPr/>
            <p:nvPr userDrawn="1"/>
          </p:nvCxnSpPr>
          <p:spPr bwMode="invGray">
            <a:xfrm>
              <a:off x="0" y="24871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A60F0923-6896-405D-AD16-F097448F3E3D}"/>
                </a:ext>
              </a:extLst>
            </p:cNvPr>
            <p:cNvCxnSpPr/>
            <p:nvPr userDrawn="1"/>
          </p:nvCxnSpPr>
          <p:spPr bwMode="invGray">
            <a:xfrm>
              <a:off x="0" y="21762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BC70D5B1-47D7-451F-B83A-973A26731A22}"/>
                </a:ext>
              </a:extLst>
            </p:cNvPr>
            <p:cNvCxnSpPr/>
            <p:nvPr userDrawn="1"/>
          </p:nvCxnSpPr>
          <p:spPr bwMode="invGray">
            <a:xfrm>
              <a:off x="0" y="310896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3FD9A464-81FE-4829-A1C5-5CCEE42448B3}"/>
                </a:ext>
              </a:extLst>
            </p:cNvPr>
            <p:cNvCxnSpPr/>
            <p:nvPr userDrawn="1"/>
          </p:nvCxnSpPr>
          <p:spPr bwMode="invGray">
            <a:xfrm>
              <a:off x="0" y="27980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8F55CAB0-53A2-417F-9F66-C0437933E98B}"/>
                </a:ext>
              </a:extLst>
            </p:cNvPr>
            <p:cNvCxnSpPr/>
            <p:nvPr userDrawn="1"/>
          </p:nvCxnSpPr>
          <p:spPr bwMode="invGray">
            <a:xfrm>
              <a:off x="0" y="373075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1547EE77-7495-47CB-BEC9-D5C742DF2B2C}"/>
                </a:ext>
              </a:extLst>
            </p:cNvPr>
            <p:cNvCxnSpPr/>
            <p:nvPr userDrawn="1"/>
          </p:nvCxnSpPr>
          <p:spPr bwMode="invGray">
            <a:xfrm>
              <a:off x="0" y="341985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CA942184-696A-4A78-BB9D-3D619B990987}"/>
                </a:ext>
              </a:extLst>
            </p:cNvPr>
            <p:cNvCxnSpPr/>
            <p:nvPr userDrawn="1"/>
          </p:nvCxnSpPr>
          <p:spPr bwMode="invGray">
            <a:xfrm>
              <a:off x="0" y="43525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1B5F4EE6-4D4C-4488-80DE-36C83D540765}"/>
                </a:ext>
              </a:extLst>
            </p:cNvPr>
            <p:cNvCxnSpPr/>
            <p:nvPr userDrawn="1"/>
          </p:nvCxnSpPr>
          <p:spPr bwMode="invGray">
            <a:xfrm>
              <a:off x="0" y="40416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CD3A42E3-1ED2-4BBE-8B0B-CEA491522F0A}"/>
                </a:ext>
              </a:extLst>
            </p:cNvPr>
            <p:cNvCxnSpPr/>
            <p:nvPr userDrawn="1"/>
          </p:nvCxnSpPr>
          <p:spPr bwMode="invGray">
            <a:xfrm>
              <a:off x="0" y="49743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94162AD8-9037-4220-B19F-7B3A0F44E941}"/>
                </a:ext>
              </a:extLst>
            </p:cNvPr>
            <p:cNvCxnSpPr/>
            <p:nvPr userDrawn="1"/>
          </p:nvCxnSpPr>
          <p:spPr bwMode="invGray">
            <a:xfrm>
              <a:off x="0" y="46634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4C20FB70-03E4-4D7E-BA41-546EAAB33089}"/>
                </a:ext>
              </a:extLst>
            </p:cNvPr>
            <p:cNvCxnSpPr/>
            <p:nvPr userDrawn="1"/>
          </p:nvCxnSpPr>
          <p:spPr bwMode="invGray">
            <a:xfrm>
              <a:off x="0" y="55961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A84D3C92-FDAE-47DB-9457-A9B216922E98}"/>
                </a:ext>
              </a:extLst>
            </p:cNvPr>
            <p:cNvCxnSpPr/>
            <p:nvPr userDrawn="1"/>
          </p:nvCxnSpPr>
          <p:spPr bwMode="invGray">
            <a:xfrm>
              <a:off x="0" y="52852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B5DF0860-265F-4ABC-9F65-0C1D385DAA19}"/>
                </a:ext>
              </a:extLst>
            </p:cNvPr>
            <p:cNvCxnSpPr/>
            <p:nvPr userDrawn="1"/>
          </p:nvCxnSpPr>
          <p:spPr bwMode="invGray">
            <a:xfrm>
              <a:off x="0" y="62179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D878D1D5-E6E5-4FA6-AF6E-95E8AF796777}"/>
                </a:ext>
              </a:extLst>
            </p:cNvPr>
            <p:cNvCxnSpPr/>
            <p:nvPr userDrawn="1"/>
          </p:nvCxnSpPr>
          <p:spPr bwMode="invGray">
            <a:xfrm>
              <a:off x="0" y="59070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E11FF29A-4B39-4335-9BD5-ED902309BF79}"/>
                </a:ext>
              </a:extLst>
            </p:cNvPr>
            <p:cNvCxnSpPr/>
            <p:nvPr userDrawn="1"/>
          </p:nvCxnSpPr>
          <p:spPr bwMode="invGray">
            <a:xfrm>
              <a:off x="0" y="65288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3A82A803-5E70-4523-9F20-67F308765C7E}"/>
                </a:ext>
              </a:extLst>
            </p:cNvPr>
            <p:cNvCxnSpPr/>
            <p:nvPr userDrawn="1"/>
          </p:nvCxnSpPr>
          <p:spPr bwMode="invGray">
            <a:xfrm>
              <a:off x="0" y="7772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B4208CB2-5882-4416-87C9-284BDAF3367A}"/>
                </a:ext>
              </a:extLst>
            </p:cNvPr>
            <p:cNvCxnSpPr/>
            <p:nvPr userDrawn="1"/>
          </p:nvCxnSpPr>
          <p:spPr bwMode="invGray">
            <a:xfrm>
              <a:off x="0" y="4663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BD4116CD-6422-4E26-9703-D3F7C10FCD56}"/>
                </a:ext>
              </a:extLst>
            </p:cNvPr>
            <p:cNvCxnSpPr/>
            <p:nvPr userDrawn="1"/>
          </p:nvCxnSpPr>
          <p:spPr bwMode="invGray">
            <a:xfrm>
              <a:off x="0" y="1554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31AB3A35-E2FF-4178-896B-F08E77092825}"/>
                </a:ext>
              </a:extLst>
            </p:cNvPr>
            <p:cNvCxnSpPr/>
            <p:nvPr userDrawn="1"/>
          </p:nvCxnSpPr>
          <p:spPr bwMode="invGray">
            <a:xfrm>
              <a:off x="0" y="13990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2179C539-DD6F-48AA-8F80-27BC682014AF}"/>
                </a:ext>
              </a:extLst>
            </p:cNvPr>
            <p:cNvCxnSpPr/>
            <p:nvPr userDrawn="1"/>
          </p:nvCxnSpPr>
          <p:spPr bwMode="invGray">
            <a:xfrm>
              <a:off x="0" y="10881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2784004E-3271-4D1C-B1EA-CA1E334E0D03}"/>
                </a:ext>
              </a:extLst>
            </p:cNvPr>
            <p:cNvCxnSpPr/>
            <p:nvPr userDrawn="1"/>
          </p:nvCxnSpPr>
          <p:spPr bwMode="invGray">
            <a:xfrm>
              <a:off x="0" y="20208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3657725E-FBF6-491D-9BA1-E6A9727F4F2D}"/>
                </a:ext>
              </a:extLst>
            </p:cNvPr>
            <p:cNvCxnSpPr/>
            <p:nvPr userDrawn="1"/>
          </p:nvCxnSpPr>
          <p:spPr bwMode="invGray">
            <a:xfrm>
              <a:off x="0" y="17099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31244567-76A7-47AF-9353-403D05D533F0}"/>
                </a:ext>
              </a:extLst>
            </p:cNvPr>
            <p:cNvCxnSpPr/>
            <p:nvPr userDrawn="1"/>
          </p:nvCxnSpPr>
          <p:spPr bwMode="invGray">
            <a:xfrm>
              <a:off x="0" y="26426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EEC47A2A-ED3B-4AD0-ACD5-F8ED92644229}"/>
                </a:ext>
              </a:extLst>
            </p:cNvPr>
            <p:cNvCxnSpPr/>
            <p:nvPr userDrawn="1"/>
          </p:nvCxnSpPr>
          <p:spPr bwMode="invGray">
            <a:xfrm>
              <a:off x="0" y="23317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0F3E01E5-F569-4020-BCB0-083537701AB0}"/>
                </a:ext>
              </a:extLst>
            </p:cNvPr>
            <p:cNvCxnSpPr/>
            <p:nvPr userDrawn="1"/>
          </p:nvCxnSpPr>
          <p:spPr bwMode="invGray">
            <a:xfrm>
              <a:off x="0" y="326440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71121A42-5912-44C8-B9A3-FDEC8EA70284}"/>
                </a:ext>
              </a:extLst>
            </p:cNvPr>
            <p:cNvCxnSpPr/>
            <p:nvPr userDrawn="1"/>
          </p:nvCxnSpPr>
          <p:spPr bwMode="invGray">
            <a:xfrm>
              <a:off x="0" y="295351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659B1DE7-25C8-4743-8284-FA656D339F55}"/>
                </a:ext>
              </a:extLst>
            </p:cNvPr>
            <p:cNvCxnSpPr/>
            <p:nvPr userDrawn="1"/>
          </p:nvCxnSpPr>
          <p:spPr bwMode="invGray">
            <a:xfrm>
              <a:off x="0" y="388620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526249F1-59FB-44FC-8AF9-D7F90AFBEE2C}"/>
                </a:ext>
              </a:extLst>
            </p:cNvPr>
            <p:cNvCxnSpPr/>
            <p:nvPr userDrawn="1"/>
          </p:nvCxnSpPr>
          <p:spPr bwMode="invGray">
            <a:xfrm>
              <a:off x="0" y="357530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E6D42779-D977-4405-A149-D8DE5B52134A}"/>
                </a:ext>
              </a:extLst>
            </p:cNvPr>
            <p:cNvCxnSpPr/>
            <p:nvPr userDrawn="1"/>
          </p:nvCxnSpPr>
          <p:spPr bwMode="invGray">
            <a:xfrm>
              <a:off x="0" y="45079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27EE8A2F-6AD9-4AE7-B04B-7892891F84AC}"/>
                </a:ext>
              </a:extLst>
            </p:cNvPr>
            <p:cNvCxnSpPr/>
            <p:nvPr userDrawn="1"/>
          </p:nvCxnSpPr>
          <p:spPr bwMode="invGray">
            <a:xfrm>
              <a:off x="0" y="41970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B8F4A59A-16C3-4C3A-AB79-FE22721EA641}"/>
                </a:ext>
              </a:extLst>
            </p:cNvPr>
            <p:cNvCxnSpPr/>
            <p:nvPr userDrawn="1"/>
          </p:nvCxnSpPr>
          <p:spPr bwMode="invGray">
            <a:xfrm>
              <a:off x="0" y="51297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5CA3A6CC-1A49-42F6-A318-99D9224BDC91}"/>
                </a:ext>
              </a:extLst>
            </p:cNvPr>
            <p:cNvCxnSpPr/>
            <p:nvPr userDrawn="1"/>
          </p:nvCxnSpPr>
          <p:spPr bwMode="invGray">
            <a:xfrm>
              <a:off x="0" y="48188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2DC3484E-5EF8-49C4-B1F6-75C854D50C80}"/>
                </a:ext>
              </a:extLst>
            </p:cNvPr>
            <p:cNvCxnSpPr/>
            <p:nvPr userDrawn="1"/>
          </p:nvCxnSpPr>
          <p:spPr bwMode="invGray">
            <a:xfrm>
              <a:off x="0" y="57515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33461A54-E77E-414D-B7E0-7364070D9566}"/>
                </a:ext>
              </a:extLst>
            </p:cNvPr>
            <p:cNvCxnSpPr/>
            <p:nvPr userDrawn="1"/>
          </p:nvCxnSpPr>
          <p:spPr bwMode="invGray">
            <a:xfrm>
              <a:off x="0" y="54406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29C48517-171B-43FD-A41C-58C9B531BDB5}"/>
                </a:ext>
              </a:extLst>
            </p:cNvPr>
            <p:cNvCxnSpPr/>
            <p:nvPr userDrawn="1"/>
          </p:nvCxnSpPr>
          <p:spPr bwMode="invGray">
            <a:xfrm>
              <a:off x="0" y="63733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F429932A-1238-48FC-B171-20A3AA531D40}"/>
                </a:ext>
              </a:extLst>
            </p:cNvPr>
            <p:cNvCxnSpPr/>
            <p:nvPr userDrawn="1"/>
          </p:nvCxnSpPr>
          <p:spPr bwMode="invGray">
            <a:xfrm>
              <a:off x="0" y="60624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BED7651-AF04-41D4-9476-5A43476D85BB}"/>
                </a:ext>
              </a:extLst>
            </p:cNvPr>
            <p:cNvCxnSpPr/>
            <p:nvPr userDrawn="1"/>
          </p:nvCxnSpPr>
          <p:spPr bwMode="invGray">
            <a:xfrm>
              <a:off x="0" y="66842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sp>
          <p:nvSpPr>
            <p:cNvPr id="145" name="main body box">
              <a:extLst>
                <a:ext uri="{FF2B5EF4-FFF2-40B4-BE49-F238E27FC236}">
                  <a16:creationId xmlns:a16="http://schemas.microsoft.com/office/drawing/2014/main" id="{100DE417-9DB9-4840-8370-B716FFA27760}"/>
                </a:ext>
              </a:extLst>
            </p:cNvPr>
            <p:cNvSpPr/>
            <p:nvPr userDrawn="1"/>
          </p:nvSpPr>
          <p:spPr bwMode="invGray">
            <a:xfrm>
              <a:off x="554736" y="1709928"/>
              <a:ext cx="11082528" cy="4507992"/>
            </a:xfrm>
            <a:prstGeom prst="rect">
              <a:avLst/>
            </a:prstGeom>
            <a:noFill/>
            <a:ln w="12700">
              <a:solidFill>
                <a:srgbClr val="19D3C5">
                  <a:alpha val="50000"/>
                </a:srgbClr>
              </a:solidFill>
            </a:ln>
          </p:spPr>
          <p:txBody>
            <a:bodyPr vert="horz" wrap="square" lIns="68572" tIns="34286" rIns="68572" bIns="34286"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323" b="0" i="0" u="none" strike="noStrike" kern="1200" cap="none" spc="0" normalizeH="0" baseline="0" noProof="0">
                <a:ln>
                  <a:noFill/>
                </a:ln>
                <a:solidFill>
                  <a:srgbClr val="000000"/>
                </a:solidFill>
                <a:effectLst/>
                <a:uLnTx/>
                <a:uFillTx/>
                <a:latin typeface="Arial"/>
                <a:ea typeface="+mn-ea"/>
                <a:cs typeface="+mn-cs"/>
              </a:endParaRPr>
            </a:p>
          </p:txBody>
        </p:sp>
        <p:cxnSp>
          <p:nvCxnSpPr>
            <p:cNvPr id="146" name="Straight Connector 145">
              <a:extLst>
                <a:ext uri="{FF2B5EF4-FFF2-40B4-BE49-F238E27FC236}">
                  <a16:creationId xmlns:a16="http://schemas.microsoft.com/office/drawing/2014/main" id="{B93A1E2B-8C80-482F-83BE-384344D09839}"/>
                </a:ext>
              </a:extLst>
            </p:cNvPr>
            <p:cNvCxnSpPr/>
            <p:nvPr userDrawn="1"/>
          </p:nvCxnSpPr>
          <p:spPr bwMode="invGray">
            <a:xfrm>
              <a:off x="554736" y="2177796"/>
              <a:ext cx="11082528" cy="0"/>
            </a:xfrm>
            <a:prstGeom prst="line">
              <a:avLst/>
            </a:prstGeom>
            <a:noFill/>
            <a:ln w="12700">
              <a:solidFill>
                <a:srgbClr val="19D3C5">
                  <a:alpha val="50000"/>
                </a:srgbClr>
              </a:solidFill>
            </a:ln>
          </p:spPr>
        </p:cxnSp>
        <p:cxnSp>
          <p:nvCxnSpPr>
            <p:cNvPr id="147" name="Straight Connector 146">
              <a:extLst>
                <a:ext uri="{FF2B5EF4-FFF2-40B4-BE49-F238E27FC236}">
                  <a16:creationId xmlns:a16="http://schemas.microsoft.com/office/drawing/2014/main" id="{BEAB22C5-0A46-4041-9158-6DC76EA2F350}"/>
                </a:ext>
              </a:extLst>
            </p:cNvPr>
            <p:cNvCxnSpPr/>
            <p:nvPr userDrawn="1"/>
          </p:nvCxnSpPr>
          <p:spPr bwMode="invGray">
            <a:xfrm>
              <a:off x="554736" y="1711453"/>
              <a:ext cx="11082528" cy="0"/>
            </a:xfrm>
            <a:prstGeom prst="line">
              <a:avLst/>
            </a:prstGeom>
            <a:noFill/>
            <a:ln w="12700">
              <a:solidFill>
                <a:srgbClr val="19D3C5">
                  <a:alpha val="50000"/>
                </a:srgbClr>
              </a:solidFill>
            </a:ln>
          </p:spPr>
        </p:cxnSp>
      </p:grpSp>
      <p:sp>
        <p:nvSpPr>
          <p:cNvPr id="4" name="Sticker" hidden="1">
            <a:extLst>
              <a:ext uri="{FF2B5EF4-FFF2-40B4-BE49-F238E27FC236}">
                <a16:creationId xmlns:a16="http://schemas.microsoft.com/office/drawing/2014/main" id="{F9BB011A-568C-4B05-AE57-EB000B2FD8BB}"/>
              </a:ext>
            </a:extLst>
          </p:cNvPr>
          <p:cNvSpPr txBox="1"/>
          <p:nvPr userDrawn="1"/>
        </p:nvSpPr>
        <p:spPr>
          <a:xfrm>
            <a:off x="554736" y="1289273"/>
            <a:ext cx="450444" cy="123111"/>
          </a:xfrm>
          <a:prstGeom prst="rect">
            <a:avLst/>
          </a:prstGeom>
          <a:noFill/>
          <a:ln w="6350">
            <a:noFill/>
            <a:miter lim="800000"/>
          </a:ln>
        </p:spPr>
        <p:txBody>
          <a:bodyPr vert="horz" wrap="none" lIns="0" tIns="0" rIns="0" bIns="0" rtlCol="0">
            <a:spAutoFit/>
          </a:bodyPr>
          <a:lstStyle>
            <a:defPPr>
              <a:defRPr lang="en-US"/>
            </a:defPPr>
            <a:lvl1pPr lvl="0">
              <a:spcBef>
                <a:spcPts val="300"/>
              </a:spcBef>
              <a:spcAft>
                <a:spcPts val="300"/>
              </a:spcAft>
              <a:buNone/>
              <a:defRPr sz="800" b="1" cap="all" baseline="0"/>
            </a:lvl1pPr>
          </a:lstStyle>
          <a:p>
            <a:pPr marL="0" marR="0" lvl="0" indent="0" algn="l" defTabSz="914400" rtl="0" eaLnBrk="1" fontAlgn="auto" latinLnBrk="0" hangingPunct="1">
              <a:lnSpc>
                <a:spcPct val="100000"/>
              </a:lnSpc>
              <a:spcBef>
                <a:spcPts val="300"/>
              </a:spcBef>
              <a:spcAft>
                <a:spcPts val="300"/>
              </a:spcAft>
              <a:buClrTx/>
              <a:buSzTx/>
              <a:buFontTx/>
              <a:buNone/>
              <a:tabLst/>
              <a:defRPr/>
            </a:pPr>
            <a:r>
              <a:rPr kumimoji="0" lang="en-US" sz="800" b="1" i="0" u="none" strike="noStrike" kern="1200" cap="all" spc="0" normalizeH="0" baseline="0" noProof="0">
                <a:ln>
                  <a:noFill/>
                </a:ln>
                <a:solidFill>
                  <a:srgbClr val="000000"/>
                </a:solidFill>
                <a:effectLst/>
                <a:uLnTx/>
                <a:uFillTx/>
                <a:latin typeface="Arial"/>
                <a:ea typeface="+mn-ea"/>
                <a:cs typeface="+mn-cs"/>
              </a:rPr>
              <a:t>STICKER</a:t>
            </a:r>
          </a:p>
        </p:txBody>
      </p:sp>
      <p:sp>
        <p:nvSpPr>
          <p:cNvPr id="169" name="ACET" hidden="1">
            <a:extLst>
              <a:ext uri="{FF2B5EF4-FFF2-40B4-BE49-F238E27FC236}">
                <a16:creationId xmlns:a16="http://schemas.microsoft.com/office/drawing/2014/main" id="{62CF7362-20CB-4908-AFFE-D4E2B9A5DF3B}"/>
              </a:ext>
            </a:extLst>
          </p:cNvPr>
          <p:cNvSpPr txBox="1"/>
          <p:nvPr userDrawn="1">
            <p:custDataLst>
              <p:tags r:id="rId28"/>
            </p:custDataLst>
          </p:nvPr>
        </p:nvSpPr>
        <p:spPr>
          <a:xfrm>
            <a:off x="5987738" y="2170800"/>
            <a:ext cx="3049253" cy="569387"/>
          </a:xfrm>
          <a:prstGeom prst="rect">
            <a:avLst/>
          </a:prstGeom>
          <a:noFill/>
          <a:ln/>
          <a:extLst>
            <a:ext uri="{909E8E84-426E-40DD-AFC4-6F175D3DCCD1}">
              <a14:hiddenFill xmlns:a14="http://schemas.microsoft.com/office/drawing/2010/main">
                <a:solidFill>
                  <a:srgbClr val="FFFFFF"/>
                </a:solidFill>
              </a14:hiddenFill>
            </a:ext>
          </a:extLst>
        </p:spPr>
        <p:txBody>
          <a:bodyPr vert="horz" wrap="square" lIns="0" tIns="0" rIns="0" bIns="0" rtlCol="0" anchor="t" anchorCtr="0">
            <a:spAutoFit/>
          </a:bodyPr>
          <a:lstStyle>
            <a:defPPr>
              <a:defRPr lang="en-US"/>
            </a:defPPr>
            <a:lvl1pPr lvl="0" indent="0">
              <a:lnSpc>
                <a:spcPct val="100000"/>
              </a:lnSpc>
              <a:spcBef>
                <a:spcPts val="0"/>
              </a:spcBef>
              <a:spcAft>
                <a:spcPts val="600"/>
              </a:spcAft>
              <a:buFont typeface="Segoe UI" panose="020B0502040204020203" pitchFamily="34" charset="0"/>
              <a:buChar char="​"/>
              <a:defRPr sz="1600">
                <a:cs typeface="Arial" panose="020B0604020202020204" pitchFamily="34" charset="0"/>
              </a:defRPr>
            </a:lvl1pPr>
            <a:lvl2pPr marL="228600" lvl="1" indent="-225425">
              <a:lnSpc>
                <a:spcPct val="100000"/>
              </a:lnSpc>
              <a:spcBef>
                <a:spcPts val="0"/>
              </a:spcBef>
              <a:spcAft>
                <a:spcPts val="300"/>
              </a:spcAft>
              <a:buSzPct val="110000"/>
              <a:buFont typeface="Wingdings" panose="05000000000000000000" pitchFamily="2" charset="2"/>
              <a:buChar char=""/>
              <a:defRPr sz="1600"/>
            </a:lvl2pPr>
            <a:lvl3pPr marL="442913" lvl="2" indent="-214313">
              <a:lnSpc>
                <a:spcPct val="100000"/>
              </a:lnSpc>
              <a:spcBef>
                <a:spcPts val="0"/>
              </a:spcBef>
              <a:spcAft>
                <a:spcPts val="300"/>
              </a:spcAft>
              <a:buSzPct val="110000"/>
              <a:buFont typeface="Arial" panose="020B0604020202020204" pitchFamily="34" charset="0"/>
              <a:buChar char="‒"/>
              <a:defRPr sz="1600"/>
            </a:lvl3pPr>
            <a:lvl4pPr marL="598488" lvl="3" indent="-152400">
              <a:lnSpc>
                <a:spcPct val="100000"/>
              </a:lnSpc>
              <a:spcBef>
                <a:spcPts val="0"/>
              </a:spcBef>
              <a:spcAft>
                <a:spcPts val="300"/>
              </a:spcAft>
              <a:buFont typeface="Arial" panose="020B0604020202020204" pitchFamily="34" charset="0"/>
              <a:buChar char="•"/>
              <a:defRPr sz="1600"/>
            </a:lvl4pPr>
            <a:lvl5pPr marL="817563" lvl="4" indent="-147638">
              <a:lnSpc>
                <a:spcPct val="100000"/>
              </a:lnSpc>
              <a:spcBef>
                <a:spcPts val="0"/>
              </a:spcBef>
              <a:spcAft>
                <a:spcPts val="300"/>
              </a:spcAft>
              <a:buSzPct val="100000"/>
              <a:buFont typeface="Arial" panose="020B0604020202020204" pitchFamily="34" charset="0"/>
              <a:buChar char="̶"/>
              <a:defRPr sz="1600"/>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0"/>
              </a:spcBef>
              <a:spcAft>
                <a:spcPts val="600"/>
              </a:spcAft>
              <a:buClrTx/>
              <a:buSzTx/>
              <a:buFont typeface="Segoe UI" panose="020B0502040204020203" pitchFamily="34" charset="0"/>
              <a:buChar char="​"/>
              <a:tabLst/>
              <a:defRPr/>
            </a:pPr>
            <a:r>
              <a:rPr kumimoji="0" lang="en-US" sz="16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Above Chart Exhibit Title</a:t>
            </a:r>
          </a:p>
          <a:p>
            <a:pPr marL="0" marR="0" lvl="0" indent="0" algn="l" defTabSz="914400" rtl="0" eaLnBrk="1" fontAlgn="auto" latinLnBrk="0" hangingPunct="1">
              <a:lnSpc>
                <a:spcPct val="100000"/>
              </a:lnSpc>
              <a:spcBef>
                <a:spcPts val="0"/>
              </a:spcBef>
              <a:spcAft>
                <a:spcPts val="600"/>
              </a:spcAft>
              <a:buClrTx/>
              <a:buSzTx/>
              <a:buFont typeface="Segoe UI" panose="020B0502040204020203" pitchFamily="34" charset="0"/>
              <a:buChar char="​"/>
              <a:tabLst/>
              <a:defRPr/>
            </a:pPr>
            <a:r>
              <a:rPr kumimoji="0" lang="en-US" sz="1600" b="0" i="0" u="none" strike="noStrike" kern="1200" cap="none" spc="0" normalizeH="0" baseline="0" noProof="0">
                <a:ln>
                  <a:noFill/>
                </a:ln>
                <a:solidFill>
                  <a:srgbClr val="000000"/>
                </a:solidFill>
                <a:effectLst/>
                <a:uLnTx/>
                <a:uFillTx/>
                <a:latin typeface="Arial"/>
                <a:ea typeface="+mn-ea"/>
                <a:cs typeface="Arial" panose="020B0604020202020204" pitchFamily="34" charset="0"/>
              </a:rPr>
              <a:t>Unit of Measure</a:t>
            </a:r>
          </a:p>
        </p:txBody>
      </p:sp>
      <p:sp>
        <p:nvSpPr>
          <p:cNvPr id="5" name="Text Placeholder 4">
            <a:extLst>
              <a:ext uri="{FF2B5EF4-FFF2-40B4-BE49-F238E27FC236}">
                <a16:creationId xmlns:a16="http://schemas.microsoft.com/office/drawing/2014/main" id="{4C1F3293-4EFE-461D-940D-7EE66BAE31C5}"/>
              </a:ext>
            </a:extLst>
          </p:cNvPr>
          <p:cNvSpPr>
            <a:spLocks noGrp="1"/>
          </p:cNvSpPr>
          <p:nvPr>
            <p:ph type="body" idx="1"/>
          </p:nvPr>
        </p:nvSpPr>
        <p:spPr>
          <a:xfrm flipH="1">
            <a:off x="551524" y="2483241"/>
            <a:ext cx="2743200" cy="138499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49" name="Graphic 148">
            <a:extLst>
              <a:ext uri="{FF2B5EF4-FFF2-40B4-BE49-F238E27FC236}">
                <a16:creationId xmlns:a16="http://schemas.microsoft.com/office/drawing/2014/main" id="{DA13EA10-1EB8-4F91-8B20-D921FB21BC3F}"/>
              </a:ext>
            </a:extLst>
          </p:cNvPr>
          <p:cNvPicPr>
            <a:picLocks noChangeAspect="1"/>
          </p:cNvPicPr>
          <p:nvPr userDrawn="1"/>
        </p:nvPicPr>
        <p:blipFill>
          <a:blip r:embed="rId46">
            <a:lum/>
            <a:extLst>
              <a:ext uri="{96DAC541-7B7A-43D3-8B79-37D633B846F1}">
                <asvg:svgBlip xmlns:asvg="http://schemas.microsoft.com/office/drawing/2016/SVG/main" r:embed="rId47"/>
              </a:ext>
            </a:extLst>
          </a:blip>
          <a:stretch>
            <a:fillRect/>
          </a:stretch>
        </p:blipFill>
        <p:spPr bwMode="ltGray">
          <a:xfrm>
            <a:off x="10157063" y="6385178"/>
            <a:ext cx="1127390" cy="247778"/>
          </a:xfrm>
          <a:prstGeom prst="rect">
            <a:avLst/>
          </a:prstGeom>
        </p:spPr>
      </p:pic>
      <p:grpSp>
        <p:nvGrpSpPr>
          <p:cNvPr id="148" name="LegendLines" hidden="1">
            <a:extLst>
              <a:ext uri="{FF2B5EF4-FFF2-40B4-BE49-F238E27FC236}">
                <a16:creationId xmlns:a16="http://schemas.microsoft.com/office/drawing/2014/main" id="{151A64A7-188B-441F-8990-A3B78A3F7C39}"/>
              </a:ext>
            </a:extLst>
          </p:cNvPr>
          <p:cNvGrpSpPr/>
          <p:nvPr userDrawn="1"/>
        </p:nvGrpSpPr>
        <p:grpSpPr>
          <a:xfrm>
            <a:off x="10317304" y="3150223"/>
            <a:ext cx="1319960" cy="958286"/>
            <a:chOff x="10162879" y="3243772"/>
            <a:chExt cx="1319960" cy="958286"/>
          </a:xfrm>
        </p:grpSpPr>
        <p:sp>
          <p:nvSpPr>
            <p:cNvPr id="150" name="Legend1" hidden="1">
              <a:extLst>
                <a:ext uri="{FF2B5EF4-FFF2-40B4-BE49-F238E27FC236}">
                  <a16:creationId xmlns:a16="http://schemas.microsoft.com/office/drawing/2014/main" id="{525E5B8C-817E-408A-85F3-93831C28D3CD}"/>
                </a:ext>
              </a:extLst>
            </p:cNvPr>
            <p:cNvSpPr txBox="1"/>
            <p:nvPr/>
          </p:nvSpPr>
          <p:spPr>
            <a:xfrm>
              <a:off x="10886522" y="3243772"/>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sp>
          <p:nvSpPr>
            <p:cNvPr id="151" name="Legend2" hidden="1">
              <a:extLst>
                <a:ext uri="{FF2B5EF4-FFF2-40B4-BE49-F238E27FC236}">
                  <a16:creationId xmlns:a16="http://schemas.microsoft.com/office/drawing/2014/main" id="{5AE811D7-48FA-4C68-8B2D-1E67FF428519}"/>
                </a:ext>
              </a:extLst>
            </p:cNvPr>
            <p:cNvSpPr txBox="1"/>
            <p:nvPr/>
          </p:nvSpPr>
          <p:spPr>
            <a:xfrm>
              <a:off x="10886522" y="3615193"/>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sp>
          <p:nvSpPr>
            <p:cNvPr id="152" name="Legend3" hidden="1">
              <a:extLst>
                <a:ext uri="{FF2B5EF4-FFF2-40B4-BE49-F238E27FC236}">
                  <a16:creationId xmlns:a16="http://schemas.microsoft.com/office/drawing/2014/main" id="{7C939495-4AF5-4DD0-9A3B-3C62D90CB4D0}"/>
                </a:ext>
              </a:extLst>
            </p:cNvPr>
            <p:cNvSpPr txBox="1"/>
            <p:nvPr/>
          </p:nvSpPr>
          <p:spPr>
            <a:xfrm>
              <a:off x="10886522" y="3986614"/>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sp>
          <p:nvSpPr>
            <p:cNvPr id="153" name="LineLegend3" hidden="1">
              <a:extLst>
                <a:ext uri="{FF2B5EF4-FFF2-40B4-BE49-F238E27FC236}">
                  <a16:creationId xmlns:a16="http://schemas.microsoft.com/office/drawing/2014/main" id="{DD1E267E-5AC2-4DF7-828B-173383A2B812}"/>
                </a:ext>
              </a:extLst>
            </p:cNvPr>
            <p:cNvSpPr>
              <a:spLocks noChangeShapeType="1"/>
            </p:cNvSpPr>
            <p:nvPr/>
          </p:nvSpPr>
          <p:spPr bwMode="gray">
            <a:xfrm>
              <a:off x="10162879" y="4092784"/>
              <a:ext cx="457200" cy="0"/>
            </a:xfrm>
            <a:prstGeom prst="line">
              <a:avLst/>
            </a:prstGeom>
            <a:noFill/>
            <a:ln w="28575">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54" name="LineLegend2" hidden="1">
              <a:extLst>
                <a:ext uri="{FF2B5EF4-FFF2-40B4-BE49-F238E27FC236}">
                  <a16:creationId xmlns:a16="http://schemas.microsoft.com/office/drawing/2014/main" id="{BFD8FDCF-CB2F-449E-8A2C-BDC11A6EC1A5}"/>
                </a:ext>
              </a:extLst>
            </p:cNvPr>
            <p:cNvSpPr>
              <a:spLocks noChangeShapeType="1"/>
            </p:cNvSpPr>
            <p:nvPr/>
          </p:nvSpPr>
          <p:spPr bwMode="gray">
            <a:xfrm>
              <a:off x="10162879" y="3719425"/>
              <a:ext cx="457200" cy="0"/>
            </a:xfrm>
            <a:prstGeom prst="line">
              <a:avLst/>
            </a:prstGeom>
            <a:noFill/>
            <a:ln w="28575">
              <a:solidFill>
                <a:schemeClr val="accent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55" name="LineLegend1" hidden="1">
              <a:extLst>
                <a:ext uri="{FF2B5EF4-FFF2-40B4-BE49-F238E27FC236}">
                  <a16:creationId xmlns:a16="http://schemas.microsoft.com/office/drawing/2014/main" id="{0CCAF319-5D89-44D9-BED6-1841FAC9BC6B}"/>
                </a:ext>
              </a:extLst>
            </p:cNvPr>
            <p:cNvSpPr>
              <a:spLocks noChangeShapeType="1"/>
            </p:cNvSpPr>
            <p:nvPr/>
          </p:nvSpPr>
          <p:spPr bwMode="gray">
            <a:xfrm>
              <a:off x="10162879" y="3351494"/>
              <a:ext cx="457200" cy="0"/>
            </a:xfrm>
            <a:prstGeom prst="line">
              <a:avLst/>
            </a:prstGeom>
            <a:noFill/>
            <a:ln w="28575">
              <a:solidFill>
                <a:schemeClr val="accent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56" name="LegendMoons" hidden="1">
            <a:extLst>
              <a:ext uri="{FF2B5EF4-FFF2-40B4-BE49-F238E27FC236}">
                <a16:creationId xmlns:a16="http://schemas.microsoft.com/office/drawing/2014/main" id="{B1A443E4-61EA-4E0D-9AA1-08D8709F5C28}"/>
              </a:ext>
            </a:extLst>
          </p:cNvPr>
          <p:cNvGrpSpPr/>
          <p:nvPr userDrawn="1"/>
        </p:nvGrpSpPr>
        <p:grpSpPr>
          <a:xfrm>
            <a:off x="10688315" y="1145373"/>
            <a:ext cx="948949" cy="1731859"/>
            <a:chOff x="7723680" y="1702457"/>
            <a:chExt cx="948949" cy="1731859"/>
          </a:xfrm>
        </p:grpSpPr>
        <p:sp>
          <p:nvSpPr>
            <p:cNvPr id="157" name="Legend1" hidden="1">
              <a:extLst>
                <a:ext uri="{FF2B5EF4-FFF2-40B4-BE49-F238E27FC236}">
                  <a16:creationId xmlns:a16="http://schemas.microsoft.com/office/drawing/2014/main" id="{EF3A1971-B8E5-465C-905B-88E5A75A26F4}"/>
                </a:ext>
              </a:extLst>
            </p:cNvPr>
            <p:cNvSpPr txBox="1"/>
            <p:nvPr/>
          </p:nvSpPr>
          <p:spPr>
            <a:xfrm>
              <a:off x="8076312" y="1709816"/>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sp>
          <p:nvSpPr>
            <p:cNvPr id="158" name="Legend2" hidden="1">
              <a:extLst>
                <a:ext uri="{FF2B5EF4-FFF2-40B4-BE49-F238E27FC236}">
                  <a16:creationId xmlns:a16="http://schemas.microsoft.com/office/drawing/2014/main" id="{2672B014-4602-41C9-B32B-F969F9224C0D}"/>
                </a:ext>
              </a:extLst>
            </p:cNvPr>
            <p:cNvSpPr txBox="1"/>
            <p:nvPr/>
          </p:nvSpPr>
          <p:spPr>
            <a:xfrm>
              <a:off x="8076312" y="2085275"/>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sp>
          <p:nvSpPr>
            <p:cNvPr id="159" name="Legend3" hidden="1">
              <a:extLst>
                <a:ext uri="{FF2B5EF4-FFF2-40B4-BE49-F238E27FC236}">
                  <a16:creationId xmlns:a16="http://schemas.microsoft.com/office/drawing/2014/main" id="{FAD76577-9630-4748-B286-108D8BF2D538}"/>
                </a:ext>
              </a:extLst>
            </p:cNvPr>
            <p:cNvSpPr txBox="1"/>
            <p:nvPr/>
          </p:nvSpPr>
          <p:spPr>
            <a:xfrm>
              <a:off x="8076312" y="2460734"/>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sp>
          <p:nvSpPr>
            <p:cNvPr id="160" name="Legend4" hidden="1">
              <a:extLst>
                <a:ext uri="{FF2B5EF4-FFF2-40B4-BE49-F238E27FC236}">
                  <a16:creationId xmlns:a16="http://schemas.microsoft.com/office/drawing/2014/main" id="{1E8C61B5-A033-4EAA-8E75-97D05E16AB9A}"/>
                </a:ext>
              </a:extLst>
            </p:cNvPr>
            <p:cNvSpPr txBox="1"/>
            <p:nvPr/>
          </p:nvSpPr>
          <p:spPr>
            <a:xfrm>
              <a:off x="8076312" y="2836193"/>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sp>
          <p:nvSpPr>
            <p:cNvPr id="161" name="Legend5" hidden="1">
              <a:extLst>
                <a:ext uri="{FF2B5EF4-FFF2-40B4-BE49-F238E27FC236}">
                  <a16:creationId xmlns:a16="http://schemas.microsoft.com/office/drawing/2014/main" id="{8A6E5214-4AAE-420D-9508-2B1133DDDBAC}"/>
                </a:ext>
              </a:extLst>
            </p:cNvPr>
            <p:cNvSpPr txBox="1"/>
            <p:nvPr/>
          </p:nvSpPr>
          <p:spPr>
            <a:xfrm>
              <a:off x="8076312" y="3211654"/>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grpSp>
          <p:nvGrpSpPr>
            <p:cNvPr id="162" name="MoonLegend1" hidden="1">
              <a:extLst>
                <a:ext uri="{FF2B5EF4-FFF2-40B4-BE49-F238E27FC236}">
                  <a16:creationId xmlns:a16="http://schemas.microsoft.com/office/drawing/2014/main" id="{0AB2FB40-2072-4124-95AE-B468AEC1AE24}"/>
                </a:ext>
              </a:extLst>
            </p:cNvPr>
            <p:cNvGrpSpPr>
              <a:grpSpLocks noChangeAspect="1"/>
            </p:cNvGrpSpPr>
            <p:nvPr>
              <p:custDataLst>
                <p:tags r:id="rId29"/>
              </p:custDataLst>
            </p:nvPr>
          </p:nvGrpSpPr>
          <p:grpSpPr>
            <a:xfrm>
              <a:off x="7723680" y="1702457"/>
              <a:ext cx="228600" cy="228600"/>
              <a:chOff x="762000" y="1270000"/>
              <a:chExt cx="254000" cy="254000"/>
            </a:xfrm>
          </p:grpSpPr>
          <p:sp>
            <p:nvSpPr>
              <p:cNvPr id="185" name="Oval 184" hidden="1">
                <a:extLst>
                  <a:ext uri="{FF2B5EF4-FFF2-40B4-BE49-F238E27FC236}">
                    <a16:creationId xmlns:a16="http://schemas.microsoft.com/office/drawing/2014/main" id="{AD4555BA-2A5E-4FB2-B93A-85931AC7567E}"/>
                  </a:ext>
                </a:extLst>
              </p:cNvPr>
              <p:cNvSpPr/>
              <p:nvPr>
                <p:custDataLst>
                  <p:tags r:id="rId42"/>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87" name="Arc 186" hidden="1">
                <a:extLst>
                  <a:ext uri="{FF2B5EF4-FFF2-40B4-BE49-F238E27FC236}">
                    <a16:creationId xmlns:a16="http://schemas.microsoft.com/office/drawing/2014/main" id="{171A04FB-FA2D-439C-8449-7B20B52723C1}"/>
                  </a:ext>
                </a:extLst>
              </p:cNvPr>
              <p:cNvSpPr/>
              <p:nvPr>
                <p:custDataLst>
                  <p:tags r:id="rId43"/>
                </p:custDataLst>
              </p:nvPr>
            </p:nvSpPr>
            <p:spPr>
              <a:xfrm>
                <a:off x="762000" y="1270000"/>
                <a:ext cx="254000" cy="254000"/>
              </a:xfrm>
              <a:prstGeom prst="arc">
                <a:avLst>
                  <a:gd name="adj1" fmla="val 16200000"/>
                  <a:gd name="adj2" fmla="val 54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63" name="MoonLegend2" hidden="1">
              <a:extLst>
                <a:ext uri="{FF2B5EF4-FFF2-40B4-BE49-F238E27FC236}">
                  <a16:creationId xmlns:a16="http://schemas.microsoft.com/office/drawing/2014/main" id="{29649F01-B818-4BDB-B5D0-97D18D0427A6}"/>
                </a:ext>
              </a:extLst>
            </p:cNvPr>
            <p:cNvGrpSpPr>
              <a:grpSpLocks noChangeAspect="1"/>
            </p:cNvGrpSpPr>
            <p:nvPr>
              <p:custDataLst>
                <p:tags r:id="rId30"/>
              </p:custDataLst>
            </p:nvPr>
          </p:nvGrpSpPr>
          <p:grpSpPr>
            <a:xfrm>
              <a:off x="7723680" y="2078270"/>
              <a:ext cx="228600" cy="228600"/>
              <a:chOff x="762000" y="1270000"/>
              <a:chExt cx="254000" cy="254000"/>
            </a:xfrm>
          </p:grpSpPr>
          <p:sp>
            <p:nvSpPr>
              <p:cNvPr id="183" name="Oval 182" hidden="1">
                <a:extLst>
                  <a:ext uri="{FF2B5EF4-FFF2-40B4-BE49-F238E27FC236}">
                    <a16:creationId xmlns:a16="http://schemas.microsoft.com/office/drawing/2014/main" id="{A5FC3E64-4C6E-4E36-BE83-C84EC9EE21DA}"/>
                  </a:ext>
                </a:extLst>
              </p:cNvPr>
              <p:cNvSpPr/>
              <p:nvPr>
                <p:custDataLst>
                  <p:tags r:id="rId40"/>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84" name="Arc 183" hidden="1">
                <a:extLst>
                  <a:ext uri="{FF2B5EF4-FFF2-40B4-BE49-F238E27FC236}">
                    <a16:creationId xmlns:a16="http://schemas.microsoft.com/office/drawing/2014/main" id="{3BC45817-B3C3-4149-B8C5-589AC7D3E586}"/>
                  </a:ext>
                </a:extLst>
              </p:cNvPr>
              <p:cNvSpPr/>
              <p:nvPr>
                <p:custDataLst>
                  <p:tags r:id="rId41"/>
                </p:custDataLst>
              </p:nvPr>
            </p:nvSpPr>
            <p:spPr>
              <a:xfrm>
                <a:off x="762000" y="1270000"/>
                <a:ext cx="254000" cy="254000"/>
              </a:xfrm>
              <a:prstGeom prst="arc">
                <a:avLst>
                  <a:gd name="adj1" fmla="val 16200000"/>
                  <a:gd name="adj2" fmla="val 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64" name="MoonLegend3" hidden="1">
              <a:extLst>
                <a:ext uri="{FF2B5EF4-FFF2-40B4-BE49-F238E27FC236}">
                  <a16:creationId xmlns:a16="http://schemas.microsoft.com/office/drawing/2014/main" id="{0F1E25D0-27E2-49C7-8683-0ED454CC371F}"/>
                </a:ext>
              </a:extLst>
            </p:cNvPr>
            <p:cNvGrpSpPr>
              <a:grpSpLocks noChangeAspect="1"/>
            </p:cNvGrpSpPr>
            <p:nvPr>
              <p:custDataLst>
                <p:tags r:id="rId31"/>
              </p:custDataLst>
            </p:nvPr>
          </p:nvGrpSpPr>
          <p:grpSpPr>
            <a:xfrm>
              <a:off x="7723680" y="2454085"/>
              <a:ext cx="228600" cy="228600"/>
              <a:chOff x="762000" y="1270000"/>
              <a:chExt cx="254000" cy="254000"/>
            </a:xfrm>
          </p:grpSpPr>
          <p:sp>
            <p:nvSpPr>
              <p:cNvPr id="181" name="Oval 180" hidden="1">
                <a:extLst>
                  <a:ext uri="{FF2B5EF4-FFF2-40B4-BE49-F238E27FC236}">
                    <a16:creationId xmlns:a16="http://schemas.microsoft.com/office/drawing/2014/main" id="{8D0FE53F-5379-4259-837E-BD8F45814F32}"/>
                  </a:ext>
                </a:extLst>
              </p:cNvPr>
              <p:cNvSpPr/>
              <p:nvPr>
                <p:custDataLst>
                  <p:tags r:id="rId38"/>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82" name="Arc 181" hidden="1">
                <a:extLst>
                  <a:ext uri="{FF2B5EF4-FFF2-40B4-BE49-F238E27FC236}">
                    <a16:creationId xmlns:a16="http://schemas.microsoft.com/office/drawing/2014/main" id="{301827BC-DA1C-4C9D-BA37-238CBC66CC7B}"/>
                  </a:ext>
                </a:extLst>
              </p:cNvPr>
              <p:cNvSpPr/>
              <p:nvPr>
                <p:custDataLst>
                  <p:tags r:id="rId39"/>
                </p:custDataLst>
              </p:nvPr>
            </p:nvSpPr>
            <p:spPr>
              <a:xfrm>
                <a:off x="762000" y="1270000"/>
                <a:ext cx="254000" cy="254000"/>
              </a:xfrm>
              <a:prstGeom prst="arc">
                <a:avLst>
                  <a:gd name="adj1" fmla="val 16200000"/>
                  <a:gd name="adj2" fmla="val 54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65" name="MoonLegend4" hidden="1">
              <a:extLst>
                <a:ext uri="{FF2B5EF4-FFF2-40B4-BE49-F238E27FC236}">
                  <a16:creationId xmlns:a16="http://schemas.microsoft.com/office/drawing/2014/main" id="{D9ABAF3C-785C-43DA-8DF2-14D78AF24227}"/>
                </a:ext>
              </a:extLst>
            </p:cNvPr>
            <p:cNvGrpSpPr>
              <a:grpSpLocks noChangeAspect="1"/>
            </p:cNvGrpSpPr>
            <p:nvPr>
              <p:custDataLst>
                <p:tags r:id="rId32"/>
              </p:custDataLst>
            </p:nvPr>
          </p:nvGrpSpPr>
          <p:grpSpPr>
            <a:xfrm>
              <a:off x="7723680" y="2829900"/>
              <a:ext cx="228600" cy="228600"/>
              <a:chOff x="762000" y="1270000"/>
              <a:chExt cx="254000" cy="254000"/>
            </a:xfrm>
          </p:grpSpPr>
          <p:sp>
            <p:nvSpPr>
              <p:cNvPr id="179" name="Oval 178" hidden="1">
                <a:extLst>
                  <a:ext uri="{FF2B5EF4-FFF2-40B4-BE49-F238E27FC236}">
                    <a16:creationId xmlns:a16="http://schemas.microsoft.com/office/drawing/2014/main" id="{ED28823B-2BA9-44E2-B13F-9912075A4022}"/>
                  </a:ext>
                </a:extLst>
              </p:cNvPr>
              <p:cNvSpPr/>
              <p:nvPr>
                <p:custDataLst>
                  <p:tags r:id="rId36"/>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80" name="Arc 179" hidden="1">
                <a:extLst>
                  <a:ext uri="{FF2B5EF4-FFF2-40B4-BE49-F238E27FC236}">
                    <a16:creationId xmlns:a16="http://schemas.microsoft.com/office/drawing/2014/main" id="{EE662F6B-A8F2-4A8B-8D12-4D9B3838D727}"/>
                  </a:ext>
                </a:extLst>
              </p:cNvPr>
              <p:cNvSpPr/>
              <p:nvPr>
                <p:custDataLst>
                  <p:tags r:id="rId37"/>
                </p:custDataLst>
              </p:nvPr>
            </p:nvSpPr>
            <p:spPr>
              <a:xfrm>
                <a:off x="762000" y="1270000"/>
                <a:ext cx="254000" cy="254000"/>
              </a:xfrm>
              <a:prstGeom prst="arc">
                <a:avLst>
                  <a:gd name="adj1" fmla="val 16200000"/>
                  <a:gd name="adj2" fmla="val 108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grpSp>
        <p:grpSp>
          <p:nvGrpSpPr>
            <p:cNvPr id="166" name="MoonLegend5" hidden="1">
              <a:extLst>
                <a:ext uri="{FF2B5EF4-FFF2-40B4-BE49-F238E27FC236}">
                  <a16:creationId xmlns:a16="http://schemas.microsoft.com/office/drawing/2014/main" id="{C4493A1D-8558-4689-BE0F-921ECBA867F8}"/>
                </a:ext>
              </a:extLst>
            </p:cNvPr>
            <p:cNvGrpSpPr>
              <a:grpSpLocks noChangeAspect="1"/>
            </p:cNvGrpSpPr>
            <p:nvPr>
              <p:custDataLst>
                <p:tags r:id="rId33"/>
              </p:custDataLst>
            </p:nvPr>
          </p:nvGrpSpPr>
          <p:grpSpPr>
            <a:xfrm>
              <a:off x="7723680" y="3205716"/>
              <a:ext cx="228600" cy="228600"/>
              <a:chOff x="762000" y="1270000"/>
              <a:chExt cx="254000" cy="254000"/>
            </a:xfrm>
          </p:grpSpPr>
          <p:sp>
            <p:nvSpPr>
              <p:cNvPr id="167" name="Oval 166" hidden="1">
                <a:extLst>
                  <a:ext uri="{FF2B5EF4-FFF2-40B4-BE49-F238E27FC236}">
                    <a16:creationId xmlns:a16="http://schemas.microsoft.com/office/drawing/2014/main" id="{27D34144-4F45-4651-A3F2-54C839312D12}"/>
                  </a:ext>
                </a:extLst>
              </p:cNvPr>
              <p:cNvSpPr/>
              <p:nvPr>
                <p:custDataLst>
                  <p:tags r:id="rId34"/>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68" name="Arc 167" hidden="1">
                <a:extLst>
                  <a:ext uri="{FF2B5EF4-FFF2-40B4-BE49-F238E27FC236}">
                    <a16:creationId xmlns:a16="http://schemas.microsoft.com/office/drawing/2014/main" id="{54C9C893-E6F1-4278-A24D-56F0136D2C4F}"/>
                  </a:ext>
                </a:extLst>
              </p:cNvPr>
              <p:cNvSpPr/>
              <p:nvPr>
                <p:custDataLst>
                  <p:tags r:id="rId35"/>
                </p:custDataLst>
              </p:nvPr>
            </p:nvSpPr>
            <p:spPr>
              <a:xfrm>
                <a:off x="762000" y="1270000"/>
                <a:ext cx="254000" cy="254000"/>
              </a:xfrm>
              <a:prstGeom prst="arc">
                <a:avLst>
                  <a:gd name="adj1" fmla="val 16200000"/>
                  <a:gd name="adj2" fmla="val 162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grpSp>
      </p:grpSp>
      <p:grpSp>
        <p:nvGrpSpPr>
          <p:cNvPr id="188" name="LegendBoxes" hidden="1">
            <a:extLst>
              <a:ext uri="{FF2B5EF4-FFF2-40B4-BE49-F238E27FC236}">
                <a16:creationId xmlns:a16="http://schemas.microsoft.com/office/drawing/2014/main" id="{08BB07AF-865F-408B-8050-9708629B5A63}"/>
              </a:ext>
            </a:extLst>
          </p:cNvPr>
          <p:cNvGrpSpPr/>
          <p:nvPr userDrawn="1"/>
        </p:nvGrpSpPr>
        <p:grpSpPr>
          <a:xfrm>
            <a:off x="10714801" y="4381500"/>
            <a:ext cx="922463" cy="1717282"/>
            <a:chOff x="10652400" y="4322824"/>
            <a:chExt cx="922463" cy="1717282"/>
          </a:xfrm>
        </p:grpSpPr>
        <p:sp>
          <p:nvSpPr>
            <p:cNvPr id="189" name="RectangleLegend1" hidden="1">
              <a:extLst>
                <a:ext uri="{FF2B5EF4-FFF2-40B4-BE49-F238E27FC236}">
                  <a16:creationId xmlns:a16="http://schemas.microsoft.com/office/drawing/2014/main" id="{AE448928-F520-4F1B-A755-7D3C0BFC8DE3}"/>
                </a:ext>
              </a:extLst>
            </p:cNvPr>
            <p:cNvSpPr/>
            <p:nvPr/>
          </p:nvSpPr>
          <p:spPr>
            <a:xfrm>
              <a:off x="10652400" y="4344182"/>
              <a:ext cx="172729" cy="172729"/>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90" name="RectangleLegend2" hidden="1">
              <a:extLst>
                <a:ext uri="{FF2B5EF4-FFF2-40B4-BE49-F238E27FC236}">
                  <a16:creationId xmlns:a16="http://schemas.microsoft.com/office/drawing/2014/main" id="{BC2C92CC-8018-4188-9D80-284328C85804}"/>
                </a:ext>
              </a:extLst>
            </p:cNvPr>
            <p:cNvSpPr/>
            <p:nvPr/>
          </p:nvSpPr>
          <p:spPr>
            <a:xfrm>
              <a:off x="10652400" y="4723680"/>
              <a:ext cx="172729" cy="172729"/>
            </a:xfrm>
            <a:prstGeom prst="rect">
              <a:avLst/>
            </a:prstGeom>
            <a:solidFill>
              <a:schemeClr val="accent2"/>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91" name="RectangleLegend3" hidden="1">
              <a:extLst>
                <a:ext uri="{FF2B5EF4-FFF2-40B4-BE49-F238E27FC236}">
                  <a16:creationId xmlns:a16="http://schemas.microsoft.com/office/drawing/2014/main" id="{3DEE8081-2EEE-4779-9E43-25DCAEB638FB}"/>
                </a:ext>
              </a:extLst>
            </p:cNvPr>
            <p:cNvSpPr/>
            <p:nvPr/>
          </p:nvSpPr>
          <p:spPr>
            <a:xfrm>
              <a:off x="10652400" y="5097276"/>
              <a:ext cx="172729" cy="172729"/>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92" name="RectangleLegend4" hidden="1">
              <a:extLst>
                <a:ext uri="{FF2B5EF4-FFF2-40B4-BE49-F238E27FC236}">
                  <a16:creationId xmlns:a16="http://schemas.microsoft.com/office/drawing/2014/main" id="{A2B05A2F-7FC4-4DD4-A2AD-3A0F5F0751F1}"/>
                </a:ext>
              </a:extLst>
            </p:cNvPr>
            <p:cNvSpPr/>
            <p:nvPr/>
          </p:nvSpPr>
          <p:spPr>
            <a:xfrm>
              <a:off x="10652400" y="5470872"/>
              <a:ext cx="172729" cy="172729"/>
            </a:xfrm>
            <a:prstGeom prst="rect">
              <a:avLst/>
            </a:prstGeom>
            <a:solidFill>
              <a:schemeClr val="accent4"/>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93" name="RectangleLegend5" hidden="1">
              <a:extLst>
                <a:ext uri="{FF2B5EF4-FFF2-40B4-BE49-F238E27FC236}">
                  <a16:creationId xmlns:a16="http://schemas.microsoft.com/office/drawing/2014/main" id="{B9BCDC0E-5930-4445-B860-461E8CF941CE}"/>
                </a:ext>
              </a:extLst>
            </p:cNvPr>
            <p:cNvSpPr/>
            <p:nvPr/>
          </p:nvSpPr>
          <p:spPr>
            <a:xfrm>
              <a:off x="10652400" y="5844468"/>
              <a:ext cx="172729" cy="172729"/>
            </a:xfrm>
            <a:prstGeom prst="rect">
              <a:avLst/>
            </a:prstGeom>
            <a:solidFill>
              <a:schemeClr val="accent5"/>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a:ea typeface="+mn-ea"/>
                <a:cs typeface="+mn-cs"/>
              </a:endParaRPr>
            </a:p>
          </p:txBody>
        </p:sp>
        <p:sp>
          <p:nvSpPr>
            <p:cNvPr id="194" name="Legend1" hidden="1">
              <a:extLst>
                <a:ext uri="{FF2B5EF4-FFF2-40B4-BE49-F238E27FC236}">
                  <a16:creationId xmlns:a16="http://schemas.microsoft.com/office/drawing/2014/main" id="{2074072C-AB93-48AB-B96D-3158534069D2}"/>
                </a:ext>
              </a:extLst>
            </p:cNvPr>
            <p:cNvSpPr txBox="1"/>
            <p:nvPr/>
          </p:nvSpPr>
          <p:spPr>
            <a:xfrm>
              <a:off x="10978546" y="4322824"/>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sp>
          <p:nvSpPr>
            <p:cNvPr id="195" name="Legend2" hidden="1">
              <a:extLst>
                <a:ext uri="{FF2B5EF4-FFF2-40B4-BE49-F238E27FC236}">
                  <a16:creationId xmlns:a16="http://schemas.microsoft.com/office/drawing/2014/main" id="{D3F42F3E-393B-4479-99D3-BB70BD315F02}"/>
                </a:ext>
              </a:extLst>
            </p:cNvPr>
            <p:cNvSpPr txBox="1"/>
            <p:nvPr/>
          </p:nvSpPr>
          <p:spPr>
            <a:xfrm>
              <a:off x="10978546" y="4702322"/>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sp>
          <p:nvSpPr>
            <p:cNvPr id="196" name="Legend3" hidden="1">
              <a:extLst>
                <a:ext uri="{FF2B5EF4-FFF2-40B4-BE49-F238E27FC236}">
                  <a16:creationId xmlns:a16="http://schemas.microsoft.com/office/drawing/2014/main" id="{2F02967F-1CAA-403B-98B9-DAE3A0368EA1}"/>
                </a:ext>
              </a:extLst>
            </p:cNvPr>
            <p:cNvSpPr txBox="1"/>
            <p:nvPr/>
          </p:nvSpPr>
          <p:spPr>
            <a:xfrm>
              <a:off x="10978546" y="5081820"/>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sp>
          <p:nvSpPr>
            <p:cNvPr id="197" name="Legend4" hidden="1">
              <a:extLst>
                <a:ext uri="{FF2B5EF4-FFF2-40B4-BE49-F238E27FC236}">
                  <a16:creationId xmlns:a16="http://schemas.microsoft.com/office/drawing/2014/main" id="{28911C8D-C078-4CA1-960E-75C7475662DF}"/>
                </a:ext>
              </a:extLst>
            </p:cNvPr>
            <p:cNvSpPr txBox="1"/>
            <p:nvPr/>
          </p:nvSpPr>
          <p:spPr>
            <a:xfrm>
              <a:off x="10978546" y="5453241"/>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sp>
          <p:nvSpPr>
            <p:cNvPr id="227" name="Legend5" hidden="1">
              <a:extLst>
                <a:ext uri="{FF2B5EF4-FFF2-40B4-BE49-F238E27FC236}">
                  <a16:creationId xmlns:a16="http://schemas.microsoft.com/office/drawing/2014/main" id="{CF4AB107-B697-452A-848D-1435C262EAE0}"/>
                </a:ext>
              </a:extLst>
            </p:cNvPr>
            <p:cNvSpPr txBox="1"/>
            <p:nvPr/>
          </p:nvSpPr>
          <p:spPr>
            <a:xfrm>
              <a:off x="10978545" y="5824662"/>
              <a:ext cx="596317" cy="215444"/>
            </a:xfrm>
            <a:prstGeom prst="rect">
              <a:avLst/>
            </a:prstGeom>
            <a:noFill/>
            <a:ln>
              <a:noFill/>
              <a:miter lim="800000"/>
            </a:ln>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a:ea typeface="+mn-ea"/>
                  <a:cs typeface="+mn-cs"/>
                </a:rPr>
                <a:t>Legend</a:t>
              </a:r>
            </a:p>
          </p:txBody>
        </p:sp>
      </p:grpSp>
    </p:spTree>
    <p:extLst>
      <p:ext uri="{BB962C8B-B14F-4D97-AF65-F5344CB8AC3E}">
        <p14:creationId xmlns:p14="http://schemas.microsoft.com/office/powerpoint/2010/main" val="3588542013"/>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 id="2147483693" r:id="rId18"/>
    <p:sldLayoutId id="2147483694" r:id="rId19"/>
    <p:sldLayoutId id="2147483695" r:id="rId20"/>
    <p:sldLayoutId id="2147483696" r:id="rId21"/>
    <p:sldLayoutId id="2147483697" r:id="rId22"/>
  </p:sldLayoutIdLst>
  <p:txStyles>
    <p:titleStyle>
      <a:lvl1pPr algn="l" defTabSz="914400" rtl="0" eaLnBrk="1" latinLnBrk="0" hangingPunct="1">
        <a:lnSpc>
          <a:spcPct val="100000"/>
        </a:lnSpc>
        <a:spcBef>
          <a:spcPct val="0"/>
        </a:spcBef>
        <a:buNone/>
        <a:defRPr lang="en-US" sz="2500" b="1" kern="1200" spc="0" baseline="0" dirty="0">
          <a:ln w="6350" cap="flat">
            <a:noFill/>
            <a:miter lim="800000"/>
          </a:ln>
          <a:solidFill>
            <a:schemeClr val="tx1"/>
          </a:solidFill>
          <a:latin typeface="+mj-lt"/>
          <a:ea typeface="+mj-ea"/>
          <a:cs typeface="+mj-cs"/>
        </a:defRPr>
      </a:lvl1pPr>
    </p:titleStyle>
    <p:bodyStyle>
      <a:lvl1pPr marL="0" indent="0" algn="l" defTabSz="914400" rtl="0" eaLnBrk="1" latinLnBrk="0" hangingPunct="1">
        <a:lnSpc>
          <a:spcPct val="100000"/>
        </a:lnSpc>
        <a:spcBef>
          <a:spcPts val="300"/>
        </a:spcBef>
        <a:spcAft>
          <a:spcPts val="300"/>
        </a:spcAft>
        <a:buClr>
          <a:schemeClr val="tx1"/>
        </a:buClr>
        <a:buSzPct val="100000"/>
        <a:buFont typeface="Segoe UI" panose="020B0502040204020203" pitchFamily="34" charset="0"/>
        <a:buChar char="​"/>
        <a:defRPr lang="en-US" sz="1600" kern="1200" dirty="0">
          <a:solidFill>
            <a:schemeClr val="tx1"/>
          </a:solidFill>
          <a:latin typeface="+mn-lt"/>
          <a:ea typeface="+mn-ea"/>
          <a:cs typeface="Arial" panose="020B0604020202020204" pitchFamily="34" charset="0"/>
        </a:defRPr>
      </a:lvl1pPr>
      <a:lvl2pPr marL="228600" indent="-228600" algn="l" defTabSz="914400" rtl="0" eaLnBrk="1" latinLnBrk="0" hangingPunct="1">
        <a:lnSpc>
          <a:spcPct val="100000"/>
        </a:lnSpc>
        <a:spcBef>
          <a:spcPts val="0"/>
        </a:spcBef>
        <a:spcAft>
          <a:spcPts val="300"/>
        </a:spcAft>
        <a:buClr>
          <a:schemeClr val="tx1"/>
        </a:buClr>
        <a:buSzPct val="110000"/>
        <a:buFont typeface="Wingdings" panose="05000000000000000000" pitchFamily="2" charset="2"/>
        <a:buChar char=""/>
        <a:defRPr lang="en-US" sz="1600" kern="1200" dirty="0">
          <a:solidFill>
            <a:schemeClr val="tx1"/>
          </a:solidFill>
          <a:latin typeface="+mn-lt"/>
          <a:ea typeface="+mn-ea"/>
          <a:cs typeface="+mn-cs"/>
        </a:defRPr>
      </a:lvl2pPr>
      <a:lvl3pPr marL="438912" indent="-210312" algn="l" defTabSz="914400" rtl="0" eaLnBrk="1" latinLnBrk="0" hangingPunct="1">
        <a:lnSpc>
          <a:spcPct val="100000"/>
        </a:lnSpc>
        <a:spcBef>
          <a:spcPts val="0"/>
        </a:spcBef>
        <a:spcAft>
          <a:spcPts val="300"/>
        </a:spcAft>
        <a:buClr>
          <a:schemeClr val="tx1"/>
        </a:buClr>
        <a:buSzPct val="110000"/>
        <a:buFont typeface="Arial" panose="020B0604020202020204" pitchFamily="34" charset="0"/>
        <a:buChar char="‒"/>
        <a:defRPr lang="en-US" sz="1600" kern="1200" dirty="0">
          <a:solidFill>
            <a:schemeClr val="tx1"/>
          </a:solidFill>
          <a:latin typeface="+mn-lt"/>
          <a:ea typeface="+mn-ea"/>
          <a:cs typeface="+mn-cs"/>
        </a:defRPr>
      </a:lvl3pPr>
      <a:lvl4pPr marL="594360" indent="-155448" algn="l" defTabSz="914400" rtl="0" eaLnBrk="1" latinLnBrk="0" hangingPunct="1">
        <a:lnSpc>
          <a:spcPct val="100000"/>
        </a:lnSpc>
        <a:spcBef>
          <a:spcPts val="0"/>
        </a:spcBef>
        <a:spcAft>
          <a:spcPts val="300"/>
        </a:spcAft>
        <a:buClr>
          <a:schemeClr val="tx1"/>
        </a:buClr>
        <a:buSzPct val="100000"/>
        <a:buFont typeface="Arial" panose="020B0604020202020204" pitchFamily="34" charset="0"/>
        <a:buChar char="•"/>
        <a:defRPr lang="en-US" sz="1600" kern="1200" dirty="0">
          <a:solidFill>
            <a:schemeClr val="tx1"/>
          </a:solidFill>
          <a:latin typeface="+mn-lt"/>
          <a:ea typeface="+mn-ea"/>
          <a:cs typeface="+mn-cs"/>
        </a:defRPr>
      </a:lvl4pPr>
      <a:lvl5pPr marL="813816" indent="-146304" algn="l" defTabSz="914400" rtl="0" eaLnBrk="1" latinLnBrk="0" hangingPunct="1">
        <a:lnSpc>
          <a:spcPct val="100000"/>
        </a:lnSpc>
        <a:spcBef>
          <a:spcPts val="0"/>
        </a:spcBef>
        <a:spcAft>
          <a:spcPts val="300"/>
        </a:spcAft>
        <a:buClr>
          <a:schemeClr val="tx1"/>
        </a:buClr>
        <a:buSzPct val="100000"/>
        <a:buFont typeface="Arial" panose="020B0604020202020204" pitchFamily="34" charset="0"/>
        <a:buChar char="̶"/>
        <a:defRPr lang="en-US" sz="1600" kern="1200" dirty="0">
          <a:solidFill>
            <a:schemeClr val="tx1"/>
          </a:solidFill>
          <a:latin typeface="+mn-lt"/>
          <a:ea typeface="+mn-ea"/>
          <a:cs typeface="+mn-cs"/>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68">
          <p15:clr>
            <a:srgbClr val="5ACBF0"/>
          </p15:clr>
        </p15:guide>
        <p15:guide id="3" orient="horz" pos="3912">
          <p15:clr>
            <a:srgbClr val="5ACBF0"/>
          </p15:clr>
        </p15:guide>
        <p15:guide id="4" orient="horz" pos="1075">
          <p15:clr>
            <a:srgbClr val="F26B43"/>
          </p15:clr>
        </p15:guide>
        <p15:guide id="5" pos="7329">
          <p15:clr>
            <a:srgbClr val="F26B43"/>
          </p15:clr>
        </p15:guide>
        <p15:guide id="6" pos="345">
          <p15:clr>
            <a:srgbClr val="F26B43"/>
          </p15:clr>
        </p15:guide>
        <p15:guide id="8" orient="horz" pos="406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2.xml"/><Relationship Id="rId4" Type="http://schemas.openxmlformats.org/officeDocument/2006/relationships/image" Target="../media/image10.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themeOverride" Target="../theme/themeOverride3.xml"/><Relationship Id="rId4" Type="http://schemas.openxmlformats.org/officeDocument/2006/relationships/image" Target="../media/image10.jpe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themeOverride" Target="../theme/themeOverride4.xml"/><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4" name="Title Placeholder 7"/>
          <p:cNvSpPr txBox="1">
            <a:spLocks/>
          </p:cNvSpPr>
          <p:nvPr/>
        </p:nvSpPr>
        <p:spPr>
          <a:xfrm>
            <a:off x="673100" y="2240280"/>
            <a:ext cx="10515600" cy="2309386"/>
          </a:xfrm>
          <a:prstGeom prst="rect">
            <a:avLst/>
          </a:prstGeom>
          <a:ln>
            <a:noFill/>
          </a:ln>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4400" b="1" noProof="0" dirty="0">
                <a:solidFill>
                  <a:prstClr val="white"/>
                </a:solidFill>
                <a:latin typeface="Calibri" charset="0"/>
                <a:ea typeface="Calibri" charset="0"/>
                <a:cs typeface="Calibri" charset="0"/>
              </a:rPr>
              <a:t>ARCHITECTURE</a:t>
            </a:r>
          </a:p>
          <a:p>
            <a:pPr>
              <a:defRPr/>
            </a:pPr>
            <a:br>
              <a:rPr lang="vi-VN" sz="4800" b="1" i="0" u="none" strike="noStrike" kern="1200" cap="none" spc="0" normalizeH="0" baseline="0" noProof="0" dirty="0">
                <a:ln>
                  <a:noFill/>
                </a:ln>
                <a:effectLst/>
                <a:uLnTx/>
                <a:uFillTx/>
                <a:latin typeface="Calibri" charset="0"/>
                <a:ea typeface="Calibri" charset="0"/>
                <a:cs typeface="Calibri" charset="0"/>
              </a:rPr>
            </a:br>
            <a:r>
              <a:rPr lang="en-US" sz="4800" b="1" dirty="0" err="1">
                <a:solidFill>
                  <a:prstClr val="white"/>
                </a:solidFill>
                <a:latin typeface="Calibri"/>
                <a:ea typeface="Calibri"/>
                <a:cs typeface="Calibri"/>
              </a:rPr>
              <a:t>Giải</a:t>
            </a:r>
            <a:r>
              <a:rPr lang="en-US" sz="4800" b="1" dirty="0">
                <a:solidFill>
                  <a:prstClr val="white"/>
                </a:solidFill>
                <a:latin typeface="Calibri"/>
                <a:ea typeface="Calibri"/>
                <a:cs typeface="Calibri"/>
              </a:rPr>
              <a:t> </a:t>
            </a:r>
            <a:r>
              <a:rPr lang="en-US" sz="4800" b="1" dirty="0" err="1">
                <a:solidFill>
                  <a:prstClr val="white"/>
                </a:solidFill>
                <a:latin typeface="Calibri"/>
                <a:ea typeface="Calibri"/>
                <a:cs typeface="Calibri"/>
              </a:rPr>
              <a:t>pháp</a:t>
            </a:r>
            <a:r>
              <a:rPr lang="en-US" sz="4800" b="1" dirty="0">
                <a:solidFill>
                  <a:prstClr val="white"/>
                </a:solidFill>
                <a:latin typeface="Calibri"/>
                <a:ea typeface="Calibri"/>
                <a:cs typeface="Calibri"/>
              </a:rPr>
              <a:t> Upload File XML, Excel, CSV</a:t>
            </a:r>
            <a:endParaRPr lang="en-US" sz="4800" b="1" i="0" u="none" strike="noStrike" kern="1200" cap="none" spc="0" normalizeH="0" baseline="0" noProof="0" dirty="0">
              <a:ln>
                <a:noFill/>
              </a:ln>
              <a:solidFill>
                <a:prstClr val="white"/>
              </a:solidFill>
              <a:effectLst/>
              <a:uLnTx/>
              <a:uFillTx/>
              <a:latin typeface="Calibri"/>
              <a:ea typeface="Calibri"/>
              <a:cs typeface="Calibri"/>
            </a:endParaRPr>
          </a:p>
        </p:txBody>
      </p:sp>
      <p:sp>
        <p:nvSpPr>
          <p:cNvPr id="6" name="Title Placeholder 7"/>
          <p:cNvSpPr txBox="1">
            <a:spLocks/>
          </p:cNvSpPr>
          <p:nvPr/>
        </p:nvSpPr>
        <p:spPr>
          <a:xfrm>
            <a:off x="673100" y="6219825"/>
            <a:ext cx="10515600" cy="3984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000" b="1" i="0" u="none" strike="noStrike" kern="1200" cap="none" spc="0" normalizeH="0" baseline="0" noProof="0">
              <a:ln>
                <a:noFill/>
              </a:ln>
              <a:solidFill>
                <a:prstClr val="white"/>
              </a:solidFill>
              <a:effectLst/>
              <a:uLnTx/>
              <a:uFillTx/>
              <a:latin typeface="Calibri" charset="0"/>
              <a:cs typeface="Calibri" charset="0"/>
            </a:endParaRPr>
          </a:p>
        </p:txBody>
      </p:sp>
      <p:sp>
        <p:nvSpPr>
          <p:cNvPr id="8" name="Slide Number Placeholder 7"/>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Title Placeholder 7"/>
          <p:cNvSpPr txBox="1">
            <a:spLocks/>
          </p:cNvSpPr>
          <p:nvPr/>
        </p:nvSpPr>
        <p:spPr>
          <a:xfrm>
            <a:off x="508000" y="5413380"/>
            <a:ext cx="10515600" cy="1270142"/>
          </a:xfrm>
          <a:prstGeom prst="rect">
            <a:avLst/>
          </a:prstGeom>
          <a:ln>
            <a:noFill/>
          </a:ln>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2400" b="1" dirty="0">
                <a:solidFill>
                  <a:prstClr val="white"/>
                </a:solidFill>
                <a:latin typeface="Calibri"/>
                <a:ea typeface="Calibri"/>
                <a:cs typeface="Calibri"/>
              </a:rPr>
              <a:t>Feb</a:t>
            </a:r>
            <a:r>
              <a:rPr kumimoji="0" lang="en-US" sz="2400" b="1" i="0" u="none" strike="noStrike" kern="1200" cap="none" spc="0" normalizeH="0" baseline="0" noProof="0" dirty="0">
                <a:ln>
                  <a:noFill/>
                </a:ln>
                <a:solidFill>
                  <a:prstClr val="white"/>
                </a:solidFill>
                <a:effectLst/>
                <a:uLnTx/>
                <a:uFillTx/>
                <a:latin typeface="Calibri"/>
                <a:ea typeface="Calibri"/>
                <a:cs typeface="Calibri"/>
              </a:rPr>
              <a:t> </a:t>
            </a:r>
            <a:r>
              <a:rPr kumimoji="0" lang="vi-VN" sz="2400" b="1" i="0" u="none" strike="noStrike" kern="1200" cap="none" spc="0" normalizeH="0" baseline="0" noProof="0" dirty="0">
                <a:ln>
                  <a:noFill/>
                </a:ln>
                <a:solidFill>
                  <a:prstClr val="white"/>
                </a:solidFill>
                <a:effectLst/>
                <a:uLnTx/>
                <a:uFillTx/>
                <a:latin typeface="Calibri"/>
                <a:ea typeface="Calibri"/>
                <a:cs typeface="Calibri"/>
              </a:rPr>
              <a:t>20</a:t>
            </a:r>
            <a:r>
              <a:rPr kumimoji="0" lang="en-US" sz="2400" b="1" i="0" u="none" strike="noStrike" kern="1200" cap="none" spc="0" normalizeH="0" baseline="0" noProof="0" dirty="0">
                <a:ln>
                  <a:noFill/>
                </a:ln>
                <a:solidFill>
                  <a:prstClr val="white"/>
                </a:solidFill>
                <a:effectLst/>
                <a:uLnTx/>
                <a:uFillTx/>
                <a:latin typeface="Calibri"/>
                <a:ea typeface="Calibri"/>
                <a:cs typeface="Calibri"/>
              </a:rPr>
              <a:t>26</a:t>
            </a:r>
          </a:p>
        </p:txBody>
      </p:sp>
    </p:spTree>
    <p:extLst>
      <p:ext uri="{BB962C8B-B14F-4D97-AF65-F5344CB8AC3E}">
        <p14:creationId xmlns:p14="http://schemas.microsoft.com/office/powerpoint/2010/main" val="2507997171"/>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A1F96-1641-368F-64A1-A45B7871260C}"/>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C562F7F9-DE44-40FD-C6B8-8BE537842729}"/>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dirty="0" err="1">
                <a:latin typeface="+mn-lt"/>
                <a:cs typeface="Times New Roman" panose="02020603050405020304" pitchFamily="18" charset="0"/>
              </a:rPr>
              <a:t>Yêu</a:t>
            </a:r>
            <a:r>
              <a:rPr lang="en-AU" dirty="0">
                <a:latin typeface="+mn-lt"/>
                <a:cs typeface="Times New Roman" panose="02020603050405020304" pitchFamily="18" charset="0"/>
              </a:rPr>
              <a:t> </a:t>
            </a:r>
            <a:r>
              <a:rPr lang="en-AU" dirty="0" err="1">
                <a:latin typeface="+mn-lt"/>
                <a:cs typeface="Times New Roman" panose="02020603050405020304" pitchFamily="18" charset="0"/>
              </a:rPr>
              <a:t>cầu</a:t>
            </a:r>
            <a:r>
              <a:rPr lang="en-AU" dirty="0">
                <a:latin typeface="+mn-lt"/>
                <a:cs typeface="Times New Roman" panose="02020603050405020304" pitchFamily="18" charset="0"/>
              </a:rPr>
              <a:t> phi </a:t>
            </a:r>
            <a:r>
              <a:rPr lang="en-AU" dirty="0" err="1">
                <a:latin typeface="+mn-lt"/>
                <a:cs typeface="Times New Roman" panose="02020603050405020304" pitchFamily="18" charset="0"/>
              </a:rPr>
              <a:t>ch</a:t>
            </a:r>
            <a:r>
              <a:rPr lang="en-US" dirty="0" err="1">
                <a:latin typeface="+mn-lt"/>
                <a:cs typeface="Times New Roman" panose="02020603050405020304" pitchFamily="18" charset="0"/>
              </a:rPr>
              <a:t>ức</a:t>
            </a:r>
            <a:r>
              <a:rPr lang="en-US" dirty="0">
                <a:latin typeface="+mn-lt"/>
                <a:cs typeface="Times New Roman" panose="02020603050405020304" pitchFamily="18" charset="0"/>
              </a:rPr>
              <a:t> </a:t>
            </a:r>
            <a:r>
              <a:rPr lang="en-US" dirty="0" err="1">
                <a:latin typeface="+mn-lt"/>
                <a:cs typeface="Times New Roman" panose="02020603050405020304" pitchFamily="18" charset="0"/>
              </a:rPr>
              <a:t>năng</a:t>
            </a:r>
            <a:endParaRPr lang="en-AU" sz="3200" dirty="0">
              <a:solidFill>
                <a:schemeClr val="accent5"/>
              </a:solidFill>
              <a:latin typeface="+mn-lt"/>
              <a:cs typeface="Times New Roman" panose="02020603050405020304" pitchFamily="18" charset="0"/>
            </a:endParaRPr>
          </a:p>
        </p:txBody>
      </p:sp>
      <p:sp>
        <p:nvSpPr>
          <p:cNvPr id="2" name="Rectangle 1">
            <a:extLst>
              <a:ext uri="{FF2B5EF4-FFF2-40B4-BE49-F238E27FC236}">
                <a16:creationId xmlns:a16="http://schemas.microsoft.com/office/drawing/2014/main" id="{72E02FDB-8821-A61A-75CC-A443D78E6623}"/>
              </a:ext>
            </a:extLst>
          </p:cNvPr>
          <p:cNvSpPr/>
          <p:nvPr/>
        </p:nvSpPr>
        <p:spPr>
          <a:xfrm>
            <a:off x="527456" y="723538"/>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8144B3E3-2AA4-D9C3-5885-67188CA6F3D4}"/>
              </a:ext>
            </a:extLst>
          </p:cNvPr>
          <p:cNvGraphicFramePr>
            <a:graphicFrameLocks noGrp="1"/>
          </p:cNvGraphicFramePr>
          <p:nvPr>
            <p:extLst>
              <p:ext uri="{D42A27DB-BD31-4B8C-83A1-F6EECF244321}">
                <p14:modId xmlns:p14="http://schemas.microsoft.com/office/powerpoint/2010/main" val="2498997161"/>
              </p:ext>
            </p:extLst>
          </p:nvPr>
        </p:nvGraphicFramePr>
        <p:xfrm>
          <a:off x="679373" y="1028241"/>
          <a:ext cx="10431385" cy="5350496"/>
        </p:xfrm>
        <a:graphic>
          <a:graphicData uri="http://schemas.openxmlformats.org/drawingml/2006/table">
            <a:tbl>
              <a:tblPr firstRow="1" firstCol="1" bandRow="1">
                <a:tableStyleId>{5C22544A-7EE6-4342-B048-85BDC9FD1C3A}</a:tableStyleId>
              </a:tblPr>
              <a:tblGrid>
                <a:gridCol w="459242">
                  <a:extLst>
                    <a:ext uri="{9D8B030D-6E8A-4147-A177-3AD203B41FA5}">
                      <a16:colId xmlns:a16="http://schemas.microsoft.com/office/drawing/2014/main" val="1330687829"/>
                    </a:ext>
                  </a:extLst>
                </a:gridCol>
                <a:gridCol w="3657546">
                  <a:extLst>
                    <a:ext uri="{9D8B030D-6E8A-4147-A177-3AD203B41FA5}">
                      <a16:colId xmlns:a16="http://schemas.microsoft.com/office/drawing/2014/main" val="2054293996"/>
                    </a:ext>
                  </a:extLst>
                </a:gridCol>
                <a:gridCol w="3903570">
                  <a:extLst>
                    <a:ext uri="{9D8B030D-6E8A-4147-A177-3AD203B41FA5}">
                      <a16:colId xmlns:a16="http://schemas.microsoft.com/office/drawing/2014/main" val="3622521334"/>
                    </a:ext>
                  </a:extLst>
                </a:gridCol>
                <a:gridCol w="2411027">
                  <a:extLst>
                    <a:ext uri="{9D8B030D-6E8A-4147-A177-3AD203B41FA5}">
                      <a16:colId xmlns:a16="http://schemas.microsoft.com/office/drawing/2014/main" val="3292832213"/>
                    </a:ext>
                  </a:extLst>
                </a:gridCol>
              </a:tblGrid>
              <a:tr h="295756">
                <a:tc>
                  <a:txBody>
                    <a:bodyPr/>
                    <a:lstStyle/>
                    <a:p>
                      <a:pPr algn="ctr">
                        <a:buNone/>
                      </a:pPr>
                      <a:r>
                        <a:rPr lang="en-US" sz="1200" b="1">
                          <a:effectLst/>
                          <a:ea typeface="Times New Roman" panose="02020603050405020304" pitchFamily="18" charset="0"/>
                          <a:cs typeface="Times New Roman" panose="02020603050405020304" pitchFamily="18" charset="0"/>
                        </a:rPr>
                        <a:t>#</a:t>
                      </a:r>
                      <a:endParaRPr lang="en-US">
                        <a:effectLst/>
                      </a:endParaRPr>
                    </a:p>
                  </a:txBody>
                  <a:tcPr marL="9525" marR="9525" marT="9525" marB="9525" anchor="ctr">
                    <a:lnL>
                      <a:noFill/>
                    </a:lnL>
                    <a:lnR>
                      <a:noFill/>
                    </a:lnR>
                    <a:lnT>
                      <a:noFill/>
                    </a:lnT>
                    <a:lnB>
                      <a:noFill/>
                    </a:lnB>
                    <a:noFill/>
                  </a:tcPr>
                </a:tc>
                <a:tc>
                  <a:txBody>
                    <a:bodyPr/>
                    <a:lstStyle/>
                    <a:p>
                      <a:pPr>
                        <a:buNone/>
                      </a:pPr>
                      <a:r>
                        <a:rPr lang="en-US" sz="1200" b="1" dirty="0" err="1">
                          <a:effectLst/>
                          <a:ea typeface="Times New Roman" panose="02020603050405020304" pitchFamily="18" charset="0"/>
                          <a:cs typeface="Times New Roman"/>
                        </a:rPr>
                        <a:t>Yêu</a:t>
                      </a:r>
                      <a:r>
                        <a:rPr lang="en-US" sz="1200" b="1" dirty="0">
                          <a:effectLst/>
                          <a:ea typeface="Times New Roman" panose="02020603050405020304" pitchFamily="18" charset="0"/>
                          <a:cs typeface="Times New Roman"/>
                        </a:rPr>
                        <a:t> </a:t>
                      </a:r>
                      <a:r>
                        <a:rPr lang="en-US" sz="1200" b="1" dirty="0" err="1">
                          <a:effectLst/>
                          <a:ea typeface="Times New Roman" panose="02020603050405020304" pitchFamily="18" charset="0"/>
                          <a:cs typeface="Times New Roman"/>
                        </a:rPr>
                        <a:t>cầu</a:t>
                      </a:r>
                      <a:endParaRPr lang="en-US" dirty="0" err="1">
                        <a:effectLst/>
                        <a:cs typeface="Times New Roman"/>
                      </a:endParaRPr>
                    </a:p>
                  </a:txBody>
                  <a:tcPr marL="9525" marR="9525" marT="9525" marB="9525" anchor="ctr">
                    <a:lnL>
                      <a:noFill/>
                    </a:lnL>
                    <a:lnR>
                      <a:noFill/>
                    </a:lnR>
                    <a:lnT>
                      <a:noFill/>
                    </a:lnT>
                    <a:lnB>
                      <a:noFill/>
                    </a:lnB>
                    <a:noFill/>
                  </a:tcPr>
                </a:tc>
                <a:tc>
                  <a:txBody>
                    <a:bodyPr/>
                    <a:lstStyle/>
                    <a:p>
                      <a:pPr>
                        <a:buNone/>
                      </a:pPr>
                      <a:r>
                        <a:rPr lang="en-US" sz="1200" b="1" dirty="0" err="1">
                          <a:effectLst/>
                          <a:ea typeface="Times New Roman" panose="02020603050405020304" pitchFamily="18" charset="0"/>
                          <a:cs typeface="Times New Roman"/>
                        </a:rPr>
                        <a:t>Giá</a:t>
                      </a:r>
                      <a:r>
                        <a:rPr lang="en-US" sz="1200" b="1" dirty="0">
                          <a:effectLst/>
                          <a:ea typeface="Times New Roman" panose="02020603050405020304" pitchFamily="18" charset="0"/>
                          <a:cs typeface="Times New Roman"/>
                        </a:rPr>
                        <a:t> </a:t>
                      </a:r>
                      <a:r>
                        <a:rPr lang="en-US" sz="1200" b="1" dirty="0" err="1">
                          <a:effectLst/>
                          <a:ea typeface="Times New Roman" panose="02020603050405020304" pitchFamily="18" charset="0"/>
                          <a:cs typeface="Times New Roman"/>
                        </a:rPr>
                        <a:t>trị</a:t>
                      </a:r>
                      <a:endParaRPr lang="en-US" dirty="0" err="1">
                        <a:effectLst/>
                        <a:cs typeface="Times New Roman"/>
                      </a:endParaRPr>
                    </a:p>
                  </a:txBody>
                  <a:tcPr marL="9525" marR="9525" marT="9525" marB="9525" anchor="ctr">
                    <a:lnL>
                      <a:noFill/>
                    </a:lnL>
                    <a:lnR>
                      <a:noFill/>
                    </a:lnR>
                    <a:lnT>
                      <a:noFill/>
                    </a:lnT>
                    <a:lnB>
                      <a:noFill/>
                    </a:lnB>
                    <a:noFill/>
                  </a:tcPr>
                </a:tc>
                <a:tc>
                  <a:txBody>
                    <a:bodyPr/>
                    <a:lstStyle/>
                    <a:p>
                      <a:pPr>
                        <a:buNone/>
                      </a:pPr>
                      <a:r>
                        <a:rPr lang="en-US" sz="1200" b="1">
                          <a:effectLst/>
                          <a:ea typeface="Times New Roman" panose="02020603050405020304" pitchFamily="18" charset="0"/>
                          <a:cs typeface="Times New Roman" panose="02020603050405020304" pitchFamily="18" charset="0"/>
                        </a:rPr>
                        <a:t>Solution</a:t>
                      </a:r>
                      <a:endParaRPr lang="en-US">
                        <a:effectLst/>
                      </a:endParaRPr>
                    </a:p>
                  </a:txBody>
                  <a:tcPr marL="9525" marR="9525" marT="9525" marB="9525" anchor="ctr">
                    <a:lnL>
                      <a:noFill/>
                    </a:lnL>
                    <a:lnR>
                      <a:noFill/>
                    </a:lnR>
                    <a:lnT>
                      <a:noFill/>
                    </a:lnT>
                    <a:lnB>
                      <a:noFill/>
                    </a:lnB>
                    <a:noFill/>
                  </a:tcPr>
                </a:tc>
                <a:extLst>
                  <a:ext uri="{0D108BD9-81ED-4DB2-BD59-A6C34878D82A}">
                    <a16:rowId xmlns:a16="http://schemas.microsoft.com/office/drawing/2014/main" val="175475498"/>
                  </a:ext>
                </a:extLst>
              </a:tr>
              <a:tr h="295756">
                <a:tc>
                  <a:txBody>
                    <a:bodyPr/>
                    <a:lstStyle/>
                    <a:p>
                      <a:pPr algn="l">
                        <a:buNone/>
                      </a:pPr>
                      <a:r>
                        <a:rPr lang="en-US" sz="1200">
                          <a:effectLst/>
                          <a:ea typeface="Times New Roman" panose="02020603050405020304" pitchFamily="18" charset="0"/>
                          <a:cs typeface="Times New Roman" panose="02020603050405020304" pitchFamily="18" charset="0"/>
                        </a:rPr>
                        <a:t>1</a:t>
                      </a:r>
                      <a:endParaRPr lang="en-US">
                        <a:effectLst/>
                      </a:endParaRPr>
                    </a:p>
                  </a:txBody>
                  <a:tcPr marL="9525" marR="9525" marT="9525" marB="9525" anchor="ctr">
                    <a:lnL>
                      <a:noFill/>
                    </a:lnL>
                    <a:lnR>
                      <a:noFill/>
                    </a:lnR>
                    <a:lnT>
                      <a:noFill/>
                    </a:lnT>
                    <a:lnB>
                      <a:noFill/>
                    </a:lnB>
                    <a:noFill/>
                  </a:tcPr>
                </a:tc>
                <a:tc>
                  <a:txBody>
                    <a:bodyPr/>
                    <a:lstStyle/>
                    <a:p>
                      <a:pPr algn="l">
                        <a:buNone/>
                      </a:pPr>
                      <a:r>
                        <a:rPr lang="vi-VN" sz="1200" b="1">
                          <a:effectLst/>
                          <a:ea typeface="Times New Roman" panose="02020603050405020304" pitchFamily="18" charset="0"/>
                          <a:cs typeface="Times New Roman" panose="02020603050405020304" pitchFamily="18" charset="0"/>
                        </a:rPr>
                        <a:t>Lưu trữ files</a:t>
                      </a:r>
                      <a:endParaRPr lang="vi-VN">
                        <a:effectLst/>
                      </a:endParaRPr>
                    </a:p>
                  </a:txBody>
                  <a:tcPr marL="9525" marR="9525" marT="9525" marB="9525" anchor="ctr">
                    <a:lnL>
                      <a:noFill/>
                    </a:lnL>
                    <a:lnR>
                      <a:noFill/>
                    </a:lnR>
                    <a:lnT>
                      <a:noFill/>
                    </a:lnT>
                    <a:lnB>
                      <a:noFill/>
                    </a:lnB>
                    <a:noFill/>
                  </a:tcPr>
                </a:tc>
                <a:tc>
                  <a:txBody>
                    <a:bodyPr/>
                    <a:lstStyle/>
                    <a:p>
                      <a:pPr algn="l">
                        <a:buNone/>
                      </a:pPr>
                      <a:r>
                        <a:rPr lang="en-US" sz="1200" dirty="0">
                          <a:effectLst/>
                          <a:ea typeface="Times New Roman" panose="02020603050405020304" pitchFamily="18" charset="0"/>
                          <a:cs typeface="Times New Roman"/>
                        </a:rPr>
                        <a:t>3 </a:t>
                      </a:r>
                      <a:r>
                        <a:rPr lang="en-US" sz="1200" dirty="0" err="1">
                          <a:effectLst/>
                          <a:ea typeface="Times New Roman" panose="02020603050405020304" pitchFamily="18" charset="0"/>
                          <a:cs typeface="Times New Roman"/>
                        </a:rPr>
                        <a:t>tháng</a:t>
                      </a:r>
                      <a:endParaRPr lang="en-US" dirty="0" err="1">
                        <a:effectLst/>
                        <a:cs typeface="Times New Roman"/>
                      </a:endParaRPr>
                    </a:p>
                  </a:txBody>
                  <a:tcPr marL="9525" marR="9525" marT="9525" marB="9525" anchor="ctr">
                    <a:lnL>
                      <a:noFill/>
                    </a:lnL>
                    <a:lnR>
                      <a:noFill/>
                    </a:lnR>
                    <a:lnT>
                      <a:noFill/>
                    </a:lnT>
                    <a:lnB>
                      <a:noFill/>
                    </a:lnB>
                    <a:noFill/>
                  </a:tcPr>
                </a:tc>
                <a:tc>
                  <a:txBody>
                    <a:bodyPr/>
                    <a:lstStyle/>
                    <a:p>
                      <a:pPr algn="l">
                        <a:buNone/>
                      </a:pPr>
                      <a:r>
                        <a:rPr lang="en-US" sz="1200" dirty="0" err="1">
                          <a:effectLst/>
                          <a:ea typeface="Times New Roman" panose="02020603050405020304" pitchFamily="18" charset="0"/>
                          <a:cs typeface="Times New Roman"/>
                        </a:rPr>
                        <a:t>MinIO</a:t>
                      </a:r>
                      <a:r>
                        <a:rPr lang="en-US" sz="1200" dirty="0">
                          <a:effectLst/>
                          <a:ea typeface="Times New Roman" panose="02020603050405020304" pitchFamily="18" charset="0"/>
                          <a:cs typeface="Times New Roman"/>
                        </a:rPr>
                        <a:t> Lifecycle Policy</a:t>
                      </a:r>
                      <a:endParaRPr lang="en-US" dirty="0">
                        <a:effectLst/>
                        <a:cs typeface="Times New Roman"/>
                      </a:endParaRPr>
                    </a:p>
                  </a:txBody>
                  <a:tcPr marL="9525" marR="9525" marT="9525" marB="9525" anchor="ctr">
                    <a:lnL>
                      <a:noFill/>
                    </a:lnL>
                    <a:lnR>
                      <a:noFill/>
                    </a:lnR>
                    <a:lnT>
                      <a:noFill/>
                    </a:lnT>
                    <a:lnB>
                      <a:noFill/>
                    </a:lnB>
                    <a:noFill/>
                  </a:tcPr>
                </a:tc>
                <a:extLst>
                  <a:ext uri="{0D108BD9-81ED-4DB2-BD59-A6C34878D82A}">
                    <a16:rowId xmlns:a16="http://schemas.microsoft.com/office/drawing/2014/main" val="1638333424"/>
                  </a:ext>
                </a:extLst>
              </a:tr>
              <a:tr h="833494">
                <a:tc>
                  <a:txBody>
                    <a:bodyPr/>
                    <a:lstStyle/>
                    <a:p>
                      <a:pPr algn="l">
                        <a:buNone/>
                      </a:pPr>
                      <a:r>
                        <a:rPr lang="en-US" sz="1200">
                          <a:effectLst/>
                          <a:ea typeface="Times New Roman" panose="02020603050405020304" pitchFamily="18" charset="0"/>
                          <a:cs typeface="Times New Roman" panose="02020603050405020304" pitchFamily="18" charset="0"/>
                        </a:rPr>
                        <a:t>2</a:t>
                      </a:r>
                      <a:endParaRPr lang="en-US">
                        <a:effectLst/>
                      </a:endParaRPr>
                    </a:p>
                  </a:txBody>
                  <a:tcPr marL="9525" marR="9525" marT="9525" marB="9525" anchor="ctr">
                    <a:lnL>
                      <a:noFill/>
                    </a:lnL>
                    <a:lnR>
                      <a:noFill/>
                    </a:lnR>
                    <a:lnT>
                      <a:noFill/>
                    </a:lnT>
                    <a:lnB>
                      <a:noFill/>
                    </a:lnB>
                    <a:noFill/>
                  </a:tcPr>
                </a:tc>
                <a:tc>
                  <a:txBody>
                    <a:bodyPr/>
                    <a:lstStyle/>
                    <a:p>
                      <a:pPr algn="l">
                        <a:buNone/>
                      </a:pPr>
                      <a:r>
                        <a:rPr lang="de-DE" sz="1200" b="1" dirty="0" err="1">
                          <a:effectLst/>
                          <a:ea typeface="Times New Roman" panose="02020603050405020304" pitchFamily="18" charset="0"/>
                          <a:cs typeface="Times New Roman"/>
                        </a:rPr>
                        <a:t>Kiểu</a:t>
                      </a:r>
                      <a:r>
                        <a:rPr lang="de-DE" sz="1200" b="1" dirty="0">
                          <a:effectLst/>
                          <a:ea typeface="Times New Roman" panose="02020603050405020304" pitchFamily="18" charset="0"/>
                          <a:cs typeface="Times New Roman"/>
                        </a:rPr>
                        <a:t> </a:t>
                      </a:r>
                      <a:r>
                        <a:rPr lang="de-DE" sz="1200" b="1" dirty="0" err="1">
                          <a:effectLst/>
                          <a:ea typeface="Times New Roman" panose="02020603050405020304" pitchFamily="18" charset="0"/>
                          <a:cs typeface="Times New Roman"/>
                        </a:rPr>
                        <a:t>file</a:t>
                      </a:r>
                      <a:endParaRPr lang="de-DE" dirty="0" err="1">
                        <a:effectLst/>
                        <a:cs typeface="Times New Roman"/>
                      </a:endParaRPr>
                    </a:p>
                  </a:txBody>
                  <a:tcPr marL="9525" marR="9525" marT="9525" marB="9525" anchor="ctr">
                    <a:lnL>
                      <a:noFill/>
                    </a:lnL>
                    <a:lnR>
                      <a:noFill/>
                    </a:lnR>
                    <a:lnT>
                      <a:noFill/>
                    </a:lnT>
                    <a:lnB>
                      <a:noFill/>
                    </a:lnB>
                    <a:noFill/>
                  </a:tcPr>
                </a:tc>
                <a:tc>
                  <a:txBody>
                    <a:bodyPr/>
                    <a:lstStyle/>
                    <a:p>
                      <a:pPr algn="l">
                        <a:buNone/>
                      </a:pPr>
                      <a:r>
                        <a:rPr lang="en-US" sz="1200" dirty="0">
                          <a:effectLst/>
                          <a:ea typeface="Times New Roman" panose="02020603050405020304" pitchFamily="18" charset="0"/>
                          <a:cs typeface="Times New Roman"/>
                        </a:rPr>
                        <a:t>Xml, </a:t>
                      </a:r>
                      <a:r>
                        <a:rPr lang="en-US" sz="1200" dirty="0" err="1">
                          <a:effectLst/>
                          <a:ea typeface="Times New Roman" panose="02020603050405020304" pitchFamily="18" charset="0"/>
                          <a:cs typeface="Times New Roman"/>
                        </a:rPr>
                        <a:t>Cvs</a:t>
                      </a:r>
                      <a:r>
                        <a:rPr lang="en-US" sz="1200" dirty="0">
                          <a:effectLst/>
                          <a:ea typeface="Times New Roman" panose="02020603050405020304" pitchFamily="18" charset="0"/>
                          <a:cs typeface="Times New Roman"/>
                        </a:rPr>
                        <a:t>, excel, parquet</a:t>
                      </a:r>
                      <a:endParaRPr lang="en-US" dirty="0">
                        <a:effectLst/>
                        <a:cs typeface="Times New Roman"/>
                      </a:endParaRPr>
                    </a:p>
                  </a:txBody>
                  <a:tcPr marL="9525" marR="9525" marT="9525" marB="9525" anchor="ctr">
                    <a:lnL>
                      <a:noFill/>
                    </a:lnL>
                    <a:lnR>
                      <a:noFill/>
                    </a:lnR>
                    <a:lnT>
                      <a:noFill/>
                    </a:lnT>
                    <a:lnB>
                      <a:noFill/>
                    </a:lnB>
                    <a:noFill/>
                  </a:tcPr>
                </a:tc>
                <a:tc>
                  <a:txBody>
                    <a:bodyPr/>
                    <a:lstStyle/>
                    <a:p>
                      <a:pPr algn="l">
                        <a:buNone/>
                      </a:pPr>
                      <a:r>
                        <a:rPr lang="en-US" sz="1200">
                          <a:effectLst/>
                          <a:ea typeface="Times New Roman" panose="02020603050405020304" pitchFamily="18" charset="0"/>
                          <a:cs typeface="Times New Roman" panose="02020603050405020304" pitchFamily="18" charset="0"/>
                        </a:rPr>
                        <a:t>Frontend: Extension check</a:t>
                      </a:r>
                      <a:endParaRPr lang="en-US">
                        <a:effectLst/>
                      </a:endParaRPr>
                    </a:p>
                    <a:p>
                      <a:pPr algn="l">
                        <a:buNone/>
                      </a:pPr>
                      <a:r>
                        <a:rPr lang="en-US" sz="1200">
                          <a:effectLst/>
                          <a:ea typeface="Times New Roman" panose="02020603050405020304" pitchFamily="18" charset="0"/>
                          <a:cs typeface="Times New Roman" panose="02020603050405020304" pitchFamily="18" charset="0"/>
                        </a:rPr>
                        <a:t>Backend: MIME type </a:t>
                      </a:r>
                      <a:endParaRPr lang="en-US">
                        <a:effectLst/>
                      </a:endParaRPr>
                    </a:p>
                  </a:txBody>
                  <a:tcPr marL="9525" marR="9525" marT="9525" marB="9525" anchor="ctr">
                    <a:lnL>
                      <a:noFill/>
                    </a:lnL>
                    <a:lnR>
                      <a:noFill/>
                    </a:lnR>
                    <a:lnT>
                      <a:noFill/>
                    </a:lnT>
                    <a:lnB>
                      <a:noFill/>
                    </a:lnB>
                    <a:noFill/>
                  </a:tcPr>
                </a:tc>
                <a:extLst>
                  <a:ext uri="{0D108BD9-81ED-4DB2-BD59-A6C34878D82A}">
                    <a16:rowId xmlns:a16="http://schemas.microsoft.com/office/drawing/2014/main" val="2577777369"/>
                  </a:ext>
                </a:extLst>
              </a:tr>
              <a:tr h="295756">
                <a:tc>
                  <a:txBody>
                    <a:bodyPr/>
                    <a:lstStyle/>
                    <a:p>
                      <a:pPr algn="l">
                        <a:buNone/>
                      </a:pPr>
                      <a:r>
                        <a:rPr lang="en-US" sz="1200">
                          <a:effectLst/>
                          <a:ea typeface="Times New Roman" panose="02020603050405020304" pitchFamily="18" charset="0"/>
                          <a:cs typeface="Times New Roman" panose="02020603050405020304" pitchFamily="18" charset="0"/>
                        </a:rPr>
                        <a:t>3</a:t>
                      </a:r>
                      <a:endParaRPr lang="en-US">
                        <a:effectLst/>
                      </a:endParaRPr>
                    </a:p>
                  </a:txBody>
                  <a:tcPr marL="9525" marR="9525" marT="9525" marB="9525" anchor="ctr">
                    <a:lnL>
                      <a:noFill/>
                    </a:lnL>
                    <a:lnR>
                      <a:noFill/>
                    </a:lnR>
                    <a:lnT>
                      <a:noFill/>
                    </a:lnT>
                    <a:lnB>
                      <a:noFill/>
                    </a:lnB>
                    <a:noFill/>
                  </a:tcPr>
                </a:tc>
                <a:tc>
                  <a:txBody>
                    <a:bodyPr/>
                    <a:lstStyle/>
                    <a:p>
                      <a:pPr algn="l">
                        <a:buNone/>
                      </a:pPr>
                      <a:r>
                        <a:rPr lang="vi-VN" sz="1200" b="1">
                          <a:effectLst/>
                          <a:ea typeface="Times New Roman" panose="02020603050405020304" pitchFamily="18" charset="0"/>
                          <a:cs typeface="Times New Roman" panose="02020603050405020304" pitchFamily="18" charset="0"/>
                        </a:rPr>
                        <a:t>Dung lượng file</a:t>
                      </a:r>
                      <a:endParaRPr lang="vi-VN">
                        <a:effectLst/>
                      </a:endParaRPr>
                    </a:p>
                  </a:txBody>
                  <a:tcPr marL="9525" marR="9525" marT="9525" marB="9525" anchor="ctr">
                    <a:lnL>
                      <a:noFill/>
                    </a:lnL>
                    <a:lnR>
                      <a:noFill/>
                    </a:lnR>
                    <a:lnT>
                      <a:noFill/>
                    </a:lnT>
                    <a:lnB>
                      <a:noFill/>
                    </a:lnB>
                    <a:noFill/>
                  </a:tcPr>
                </a:tc>
                <a:tc>
                  <a:txBody>
                    <a:bodyPr/>
                    <a:lstStyle/>
                    <a:p>
                      <a:pPr algn="l">
                        <a:buNone/>
                      </a:pPr>
                      <a:r>
                        <a:rPr lang="en-US" sz="1200" dirty="0" err="1">
                          <a:effectLst/>
                          <a:ea typeface="Times New Roman" panose="02020603050405020304" pitchFamily="18" charset="0"/>
                          <a:cs typeface="Times New Roman"/>
                        </a:rPr>
                        <a:t>Hỗ</a:t>
                      </a: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trợ</a:t>
                      </a: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tối</a:t>
                      </a: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đa</a:t>
                      </a:r>
                      <a:r>
                        <a:rPr lang="en-US" sz="1200" dirty="0">
                          <a:effectLst/>
                          <a:ea typeface="Times New Roman" panose="02020603050405020304" pitchFamily="18" charset="0"/>
                          <a:cs typeface="Times New Roman"/>
                        </a:rPr>
                        <a:t> 5 GB</a:t>
                      </a:r>
                      <a:endParaRPr lang="en-US" dirty="0">
                        <a:effectLst/>
                        <a:cs typeface="Times New Roman"/>
                      </a:endParaRPr>
                    </a:p>
                  </a:txBody>
                  <a:tcPr marL="9525" marR="9525" marT="9525" marB="9525" anchor="ctr">
                    <a:lnL>
                      <a:noFill/>
                    </a:lnL>
                    <a:lnR>
                      <a:noFill/>
                    </a:lnR>
                    <a:lnT>
                      <a:noFill/>
                    </a:lnT>
                    <a:lnB>
                      <a:noFill/>
                    </a:lnB>
                    <a:noFill/>
                  </a:tcPr>
                </a:tc>
                <a:tc>
                  <a:txBody>
                    <a:bodyPr/>
                    <a:lstStyle/>
                    <a:p>
                      <a:pPr algn="l">
                        <a:buNone/>
                      </a:pPr>
                      <a:endParaRPr lang="en-US" dirty="0">
                        <a:effectLst/>
                        <a:cs typeface="Times New Roman"/>
                      </a:endParaRPr>
                    </a:p>
                  </a:txBody>
                  <a:tcPr marL="9525" marR="9525" marT="9525" marB="9525" anchor="ctr">
                    <a:lnL>
                      <a:noFill/>
                    </a:lnL>
                    <a:lnR>
                      <a:noFill/>
                    </a:lnR>
                    <a:lnT>
                      <a:noFill/>
                    </a:lnT>
                    <a:lnB>
                      <a:noFill/>
                    </a:lnB>
                    <a:noFill/>
                  </a:tcPr>
                </a:tc>
                <a:extLst>
                  <a:ext uri="{0D108BD9-81ED-4DB2-BD59-A6C34878D82A}">
                    <a16:rowId xmlns:a16="http://schemas.microsoft.com/office/drawing/2014/main" val="1442177836"/>
                  </a:ext>
                </a:extLst>
              </a:tr>
              <a:tr h="564625">
                <a:tc>
                  <a:txBody>
                    <a:bodyPr/>
                    <a:lstStyle/>
                    <a:p>
                      <a:pPr algn="l">
                        <a:buNone/>
                      </a:pPr>
                      <a:r>
                        <a:rPr lang="en-US" sz="1200">
                          <a:effectLst/>
                          <a:ea typeface="Times New Roman" panose="02020603050405020304" pitchFamily="18" charset="0"/>
                          <a:cs typeface="Times New Roman" panose="02020603050405020304" pitchFamily="18" charset="0"/>
                        </a:rPr>
                        <a:t>4</a:t>
                      </a:r>
                      <a:endParaRPr lang="en-US">
                        <a:effectLst/>
                      </a:endParaRPr>
                    </a:p>
                  </a:txBody>
                  <a:tcPr marL="9525" marR="9525" marT="9525" marB="9525" anchor="ctr">
                    <a:lnL>
                      <a:noFill/>
                    </a:lnL>
                    <a:lnR>
                      <a:noFill/>
                    </a:lnR>
                    <a:lnT>
                      <a:noFill/>
                    </a:lnT>
                    <a:lnB>
                      <a:noFill/>
                    </a:lnB>
                    <a:noFill/>
                  </a:tcPr>
                </a:tc>
                <a:tc>
                  <a:txBody>
                    <a:bodyPr/>
                    <a:lstStyle/>
                    <a:p>
                      <a:pPr algn="l">
                        <a:buNone/>
                      </a:pPr>
                      <a:r>
                        <a:rPr lang="en-US" sz="1200" b="1">
                          <a:effectLst/>
                          <a:ea typeface="Times New Roman" panose="02020603050405020304" pitchFamily="18" charset="0"/>
                          <a:cs typeface="Times New Roman" panose="02020603050405020304" pitchFamily="18" charset="0"/>
                        </a:rPr>
                        <a:t>Daily quota, Rate limit</a:t>
                      </a:r>
                      <a:endParaRPr lang="en-US">
                        <a:effectLst/>
                      </a:endParaRPr>
                    </a:p>
                  </a:txBody>
                  <a:tcPr marL="9525" marR="9525" marT="9525" marB="9525" anchor="ctr">
                    <a:lnL>
                      <a:noFill/>
                    </a:lnL>
                    <a:lnR>
                      <a:noFill/>
                    </a:lnR>
                    <a:lnT>
                      <a:noFill/>
                    </a:lnT>
                    <a:lnB>
                      <a:noFill/>
                    </a:lnB>
                    <a:noFill/>
                  </a:tcPr>
                </a:tc>
                <a:tc>
                  <a:txBody>
                    <a:bodyPr/>
                    <a:lstStyle/>
                    <a:p>
                      <a:pPr algn="l">
                        <a:buNone/>
                      </a:pPr>
                      <a:r>
                        <a:rPr lang="en-US" sz="1200">
                          <a:effectLst/>
                          <a:ea typeface="Times New Roman" panose="02020603050405020304" pitchFamily="18" charset="0"/>
                          <a:cs typeface="Times New Roman" panose="02020603050405020304" pitchFamily="18" charset="0"/>
                        </a:rPr>
                        <a:t>100GB/day</a:t>
                      </a:r>
                      <a:endParaRPr lang="en-US">
                        <a:effectLst/>
                      </a:endParaRPr>
                    </a:p>
                    <a:p>
                      <a:pPr algn="l">
                        <a:buNone/>
                      </a:pPr>
                      <a:r>
                        <a:rPr lang="en-US" sz="1200">
                          <a:effectLst/>
                          <a:ea typeface="Times New Roman" panose="02020603050405020304" pitchFamily="18" charset="0"/>
                          <a:cs typeface="Times New Roman" panose="02020603050405020304" pitchFamily="18" charset="0"/>
                        </a:rPr>
                        <a:t>5 uploads/min/user</a:t>
                      </a:r>
                      <a:endParaRPr lang="en-US">
                        <a:effectLst/>
                      </a:endParaRPr>
                    </a:p>
                  </a:txBody>
                  <a:tcPr marL="9525" marR="9525" marT="9525" marB="9525" anchor="ctr">
                    <a:lnL>
                      <a:noFill/>
                    </a:lnL>
                    <a:lnR>
                      <a:noFill/>
                    </a:lnR>
                    <a:lnT>
                      <a:noFill/>
                    </a:lnT>
                    <a:lnB>
                      <a:noFill/>
                    </a:lnB>
                    <a:noFill/>
                  </a:tcPr>
                </a:tc>
                <a:tc>
                  <a:txBody>
                    <a:bodyPr/>
                    <a:lstStyle/>
                    <a:p>
                      <a:pPr algn="l">
                        <a:buNone/>
                      </a:pPr>
                      <a:r>
                        <a:rPr lang="en-US" sz="1200">
                          <a:effectLst/>
                          <a:ea typeface="Times New Roman" panose="02020603050405020304" pitchFamily="18" charset="0"/>
                          <a:cs typeface="Times New Roman" panose="02020603050405020304" pitchFamily="18" charset="0"/>
                        </a:rPr>
                        <a:t>Redis counter + middleware</a:t>
                      </a:r>
                      <a:endParaRPr lang="en-US">
                        <a:effectLst/>
                      </a:endParaRPr>
                    </a:p>
                  </a:txBody>
                  <a:tcPr marL="9525" marR="9525" marT="9525" marB="9525" anchor="ctr">
                    <a:lnL>
                      <a:noFill/>
                    </a:lnL>
                    <a:lnR>
                      <a:noFill/>
                    </a:lnR>
                    <a:lnT>
                      <a:noFill/>
                    </a:lnT>
                    <a:lnB>
                      <a:noFill/>
                    </a:lnB>
                    <a:noFill/>
                  </a:tcPr>
                </a:tc>
                <a:extLst>
                  <a:ext uri="{0D108BD9-81ED-4DB2-BD59-A6C34878D82A}">
                    <a16:rowId xmlns:a16="http://schemas.microsoft.com/office/drawing/2014/main" val="3536589551"/>
                  </a:ext>
                </a:extLst>
              </a:tr>
              <a:tr h="1102364">
                <a:tc>
                  <a:txBody>
                    <a:bodyPr/>
                    <a:lstStyle/>
                    <a:p>
                      <a:pPr algn="l">
                        <a:buNone/>
                      </a:pPr>
                      <a:r>
                        <a:rPr lang="en-US" sz="1200">
                          <a:effectLst/>
                          <a:ea typeface="Times New Roman" panose="02020603050405020304" pitchFamily="18" charset="0"/>
                          <a:cs typeface="Times New Roman" panose="02020603050405020304" pitchFamily="18" charset="0"/>
                        </a:rPr>
                        <a:t>5</a:t>
                      </a:r>
                      <a:endParaRPr lang="en-US">
                        <a:effectLst/>
                      </a:endParaRPr>
                    </a:p>
                  </a:txBody>
                  <a:tcPr marL="9525" marR="9525" marT="9525" marB="9525" anchor="ctr">
                    <a:lnL>
                      <a:noFill/>
                    </a:lnL>
                    <a:lnR>
                      <a:noFill/>
                    </a:lnR>
                    <a:lnT>
                      <a:noFill/>
                    </a:lnT>
                    <a:lnB>
                      <a:noFill/>
                    </a:lnB>
                    <a:noFill/>
                  </a:tcPr>
                </a:tc>
                <a:tc>
                  <a:txBody>
                    <a:bodyPr/>
                    <a:lstStyle/>
                    <a:p>
                      <a:pPr algn="l">
                        <a:buNone/>
                      </a:pPr>
                      <a:r>
                        <a:rPr lang="en-US" sz="1200" b="1">
                          <a:effectLst/>
                          <a:ea typeface="Times New Roman" panose="02020603050405020304" pitchFamily="18" charset="0"/>
                          <a:cs typeface="Times New Roman" panose="02020603050405020304" pitchFamily="18" charset="0"/>
                        </a:rPr>
                        <a:t>Resume Upload</a:t>
                      </a:r>
                      <a:endParaRPr lang="en-US">
                        <a:effectLst/>
                      </a:endParaRPr>
                    </a:p>
                  </a:txBody>
                  <a:tcPr marL="9525" marR="9525" marT="9525" marB="9525" anchor="ctr">
                    <a:lnL>
                      <a:noFill/>
                    </a:lnL>
                    <a:lnR>
                      <a:noFill/>
                    </a:lnR>
                    <a:lnT>
                      <a:noFill/>
                    </a:lnT>
                    <a:lnB>
                      <a:noFill/>
                    </a:lnB>
                    <a:noFill/>
                  </a:tcPr>
                </a:tc>
                <a:tc>
                  <a:txBody>
                    <a:bodyPr/>
                    <a:lstStyle/>
                    <a:p>
                      <a:pPr algn="l">
                        <a:buNone/>
                      </a:pPr>
                      <a:r>
                        <a:rPr lang="en-US" sz="1200" dirty="0" err="1">
                          <a:effectLst/>
                          <a:ea typeface="Times New Roman" panose="02020603050405020304" pitchFamily="18" charset="0"/>
                          <a:cs typeface="Times New Roman"/>
                        </a:rPr>
                        <a:t>Hỗ</a:t>
                      </a: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trợ</a:t>
                      </a:r>
                      <a:r>
                        <a:rPr lang="en-US" sz="1200" dirty="0">
                          <a:effectLst/>
                          <a:ea typeface="Times New Roman" panose="02020603050405020304" pitchFamily="18" charset="0"/>
                          <a:cs typeface="Times New Roman"/>
                        </a:rPr>
                        <a:t> </a:t>
                      </a:r>
                      <a:endParaRPr lang="en-US" dirty="0">
                        <a:effectLst/>
                        <a:cs typeface="Times New Roman"/>
                      </a:endParaRPr>
                    </a:p>
                  </a:txBody>
                  <a:tcPr marL="9525" marR="9525" marT="9525" marB="9525" anchor="ctr">
                    <a:lnL>
                      <a:noFill/>
                    </a:lnL>
                    <a:lnR>
                      <a:noFill/>
                    </a:lnR>
                    <a:lnT>
                      <a:noFill/>
                    </a:lnT>
                    <a:lnB>
                      <a:noFill/>
                    </a:lnB>
                    <a:noFill/>
                  </a:tcPr>
                </a:tc>
                <a:tc>
                  <a:txBody>
                    <a:bodyPr/>
                    <a:lstStyle/>
                    <a:p>
                      <a:pPr algn="l">
                        <a:buNone/>
                      </a:pPr>
                      <a:r>
                        <a:rPr lang="en-US" sz="1200" dirty="0" err="1">
                          <a:effectLst/>
                          <a:ea typeface="Times New Roman" panose="02020603050405020304" pitchFamily="18" charset="0"/>
                          <a:cs typeface="Times New Roman"/>
                        </a:rPr>
                        <a:t>MinIO</a:t>
                      </a:r>
                      <a:r>
                        <a:rPr lang="en-US" sz="1200" dirty="0">
                          <a:effectLst/>
                          <a:ea typeface="Times New Roman" panose="02020603050405020304" pitchFamily="18" charset="0"/>
                          <a:cs typeface="Times New Roman"/>
                        </a:rPr>
                        <a:t> multipart, chia </a:t>
                      </a:r>
                      <a:r>
                        <a:rPr lang="en-US" sz="1200" dirty="0" err="1">
                          <a:effectLst/>
                          <a:ea typeface="Times New Roman" panose="02020603050405020304" pitchFamily="18" charset="0"/>
                          <a:cs typeface="Times New Roman"/>
                        </a:rPr>
                        <a:t>theo</a:t>
                      </a:r>
                      <a:r>
                        <a:rPr lang="en-US" sz="1200" dirty="0">
                          <a:effectLst/>
                          <a:ea typeface="Times New Roman" panose="02020603050405020304" pitchFamily="18" charset="0"/>
                          <a:cs typeface="Times New Roman"/>
                        </a:rPr>
                        <a:t> chunks upload </a:t>
                      </a:r>
                      <a:r>
                        <a:rPr lang="en-US" sz="1200" dirty="0" err="1">
                          <a:effectLst/>
                          <a:ea typeface="Times New Roman" panose="02020603050405020304" pitchFamily="18" charset="0"/>
                          <a:cs typeface="Times New Roman"/>
                        </a:rPr>
                        <a:t>từng</a:t>
                      </a: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phần</a:t>
                      </a: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hỗ</a:t>
                      </a: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trợ</a:t>
                      </a:r>
                      <a:r>
                        <a:rPr lang="en-US" sz="1200" dirty="0">
                          <a:effectLst/>
                          <a:ea typeface="Times New Roman" panose="02020603050405020304" pitchFamily="18" charset="0"/>
                          <a:cs typeface="Times New Roman"/>
                        </a:rPr>
                        <a:t> resume upload</a:t>
                      </a:r>
                      <a:endParaRPr lang="en-US" dirty="0">
                        <a:effectLst/>
                        <a:cs typeface="Times New Roman"/>
                      </a:endParaRPr>
                    </a:p>
                  </a:txBody>
                  <a:tcPr marL="9525" marR="9525" marT="9525" marB="9525" anchor="ctr">
                    <a:lnL>
                      <a:noFill/>
                    </a:lnL>
                    <a:lnR>
                      <a:noFill/>
                    </a:lnR>
                    <a:lnT>
                      <a:noFill/>
                    </a:lnT>
                    <a:lnB>
                      <a:noFill/>
                    </a:lnB>
                    <a:noFill/>
                  </a:tcPr>
                </a:tc>
                <a:extLst>
                  <a:ext uri="{0D108BD9-81ED-4DB2-BD59-A6C34878D82A}">
                    <a16:rowId xmlns:a16="http://schemas.microsoft.com/office/drawing/2014/main" val="2748454399"/>
                  </a:ext>
                </a:extLst>
              </a:tr>
              <a:tr h="564625">
                <a:tc>
                  <a:txBody>
                    <a:bodyPr/>
                    <a:lstStyle/>
                    <a:p>
                      <a:pPr algn="l">
                        <a:buNone/>
                      </a:pPr>
                      <a:r>
                        <a:rPr lang="en-US" sz="1200">
                          <a:effectLst/>
                          <a:ea typeface="Times New Roman" panose="02020603050405020304" pitchFamily="18" charset="0"/>
                          <a:cs typeface="Times New Roman"/>
                        </a:rPr>
                        <a:t>6</a:t>
                      </a:r>
                      <a:endParaRPr lang="en-US">
                        <a:effectLst/>
                        <a:cs typeface="Times New Roman"/>
                      </a:endParaRPr>
                    </a:p>
                  </a:txBody>
                  <a:tcPr marL="9525" marR="9525" marT="9525" marB="9525" anchor="ctr">
                    <a:lnL>
                      <a:noFill/>
                    </a:lnL>
                    <a:lnR>
                      <a:noFill/>
                    </a:lnR>
                    <a:lnT>
                      <a:noFill/>
                    </a:lnT>
                    <a:lnB>
                      <a:noFill/>
                    </a:lnB>
                    <a:noFill/>
                  </a:tcPr>
                </a:tc>
                <a:tc>
                  <a:txBody>
                    <a:bodyPr/>
                    <a:lstStyle/>
                    <a:p>
                      <a:pPr algn="l">
                        <a:buNone/>
                      </a:pPr>
                      <a:r>
                        <a:rPr lang="en-US" sz="1200" b="1">
                          <a:effectLst/>
                          <a:ea typeface="Times New Roman" panose="02020603050405020304" pitchFamily="18" charset="0"/>
                          <a:cs typeface="Times New Roman" panose="02020603050405020304" pitchFamily="18" charset="0"/>
                        </a:rPr>
                        <a:t>Audit logs</a:t>
                      </a:r>
                      <a:endParaRPr lang="en-US">
                        <a:effectLst/>
                      </a:endParaRPr>
                    </a:p>
                  </a:txBody>
                  <a:tcPr marL="9525" marR="9525" marT="9525" marB="9525" anchor="ctr">
                    <a:lnL>
                      <a:noFill/>
                    </a:lnL>
                    <a:lnR>
                      <a:noFill/>
                    </a:lnR>
                    <a:lnT>
                      <a:noFill/>
                    </a:lnT>
                    <a:lnB>
                      <a:noFill/>
                    </a:lnB>
                    <a:noFill/>
                  </a:tcPr>
                </a:tc>
                <a:tc>
                  <a:txBody>
                    <a:bodyPr/>
                    <a:lstStyle/>
                    <a:p>
                      <a:pPr algn="l">
                        <a:buNone/>
                      </a:pPr>
                      <a:r>
                        <a:rPr lang="en-US" sz="1200" dirty="0" err="1">
                          <a:effectLst/>
                          <a:ea typeface="Times New Roman" panose="02020603050405020304" pitchFamily="18" charset="0"/>
                          <a:cs typeface="Times New Roman"/>
                        </a:rPr>
                        <a:t>Ghi</a:t>
                      </a:r>
                      <a:r>
                        <a:rPr lang="en-US" sz="1200" dirty="0">
                          <a:effectLst/>
                          <a:ea typeface="Times New Roman" panose="02020603050405020304" pitchFamily="18" charset="0"/>
                          <a:cs typeface="Times New Roman"/>
                        </a:rPr>
                        <a:t> logs upload/download/validate/ingest</a:t>
                      </a:r>
                      <a:endParaRPr lang="en-US" dirty="0">
                        <a:effectLst/>
                        <a:cs typeface="Times New Roman"/>
                      </a:endParaRPr>
                    </a:p>
                  </a:txBody>
                  <a:tcPr marL="9525" marR="9525" marT="9525" marB="9525" anchor="ctr">
                    <a:lnL>
                      <a:noFill/>
                    </a:lnL>
                    <a:lnR>
                      <a:noFill/>
                    </a:lnR>
                    <a:lnT>
                      <a:noFill/>
                    </a:lnT>
                    <a:lnB>
                      <a:noFill/>
                    </a:lnB>
                    <a:noFill/>
                  </a:tcPr>
                </a:tc>
                <a:tc>
                  <a:txBody>
                    <a:bodyPr/>
                    <a:lstStyle/>
                    <a:p>
                      <a:pPr algn="l">
                        <a:buNone/>
                      </a:pPr>
                      <a:r>
                        <a:rPr lang="en-US" sz="1200" dirty="0">
                          <a:effectLst/>
                          <a:ea typeface="Times New Roman" panose="02020603050405020304" pitchFamily="18" charset="0"/>
                          <a:cs typeface="Times New Roman"/>
                        </a:rPr>
                        <a:t>Logs upload, validate, ingest, approve</a:t>
                      </a:r>
                      <a:endParaRPr lang="en-US" dirty="0">
                        <a:effectLst/>
                        <a:cs typeface="Times New Roman"/>
                      </a:endParaRPr>
                    </a:p>
                  </a:txBody>
                  <a:tcPr marL="9525" marR="9525" marT="9525" marB="9525" anchor="ctr">
                    <a:lnL>
                      <a:noFill/>
                    </a:lnL>
                    <a:lnR>
                      <a:noFill/>
                    </a:lnR>
                    <a:lnT>
                      <a:noFill/>
                    </a:lnT>
                    <a:lnB>
                      <a:noFill/>
                    </a:lnB>
                    <a:noFill/>
                  </a:tcPr>
                </a:tc>
                <a:extLst>
                  <a:ext uri="{0D108BD9-81ED-4DB2-BD59-A6C34878D82A}">
                    <a16:rowId xmlns:a16="http://schemas.microsoft.com/office/drawing/2014/main" val="3488885991"/>
                  </a:ext>
                </a:extLst>
              </a:tr>
              <a:tr h="1102364">
                <a:tc>
                  <a:txBody>
                    <a:bodyPr/>
                    <a:lstStyle/>
                    <a:p>
                      <a:pPr algn="l">
                        <a:buNone/>
                      </a:pPr>
                      <a:r>
                        <a:rPr lang="en-US" sz="1200" dirty="0">
                          <a:effectLst/>
                          <a:ea typeface="Times New Roman" panose="02020603050405020304" pitchFamily="18" charset="0"/>
                          <a:cs typeface="Times New Roman"/>
                        </a:rPr>
                        <a:t>7</a:t>
                      </a:r>
                      <a:endParaRPr lang="en-US" dirty="0">
                        <a:effectLst/>
                        <a:cs typeface="Times New Roman"/>
                      </a:endParaRPr>
                    </a:p>
                  </a:txBody>
                  <a:tcPr marL="9525" marR="9525" marT="9525" marB="9525" anchor="ctr">
                    <a:lnL>
                      <a:noFill/>
                    </a:lnL>
                    <a:lnR>
                      <a:noFill/>
                    </a:lnR>
                    <a:lnT>
                      <a:noFill/>
                    </a:lnT>
                    <a:lnB>
                      <a:noFill/>
                    </a:lnB>
                    <a:noFill/>
                  </a:tcPr>
                </a:tc>
                <a:tc>
                  <a:txBody>
                    <a:bodyPr/>
                    <a:lstStyle/>
                    <a:p>
                      <a:pPr algn="l">
                        <a:buNone/>
                      </a:pPr>
                      <a:r>
                        <a:rPr lang="en-US" sz="1200" b="1" dirty="0" err="1">
                          <a:effectLst/>
                          <a:ea typeface="Times New Roman" panose="02020603050405020304" pitchFamily="18" charset="0"/>
                          <a:cs typeface="Times New Roman"/>
                        </a:rPr>
                        <a:t>Mã</a:t>
                      </a:r>
                      <a:r>
                        <a:rPr lang="en-US" sz="1200" b="1" dirty="0">
                          <a:effectLst/>
                          <a:ea typeface="Times New Roman" panose="02020603050405020304" pitchFamily="18" charset="0"/>
                          <a:cs typeface="Times New Roman"/>
                        </a:rPr>
                        <a:t> </a:t>
                      </a:r>
                      <a:r>
                        <a:rPr lang="en-US" sz="1200" b="1" dirty="0" err="1">
                          <a:effectLst/>
                          <a:ea typeface="Times New Roman" panose="02020603050405020304" pitchFamily="18" charset="0"/>
                          <a:cs typeface="Times New Roman"/>
                        </a:rPr>
                        <a:t>hóa</a:t>
                      </a:r>
                      <a:r>
                        <a:rPr lang="en-US" sz="1200" b="1" dirty="0">
                          <a:effectLst/>
                          <a:ea typeface="Times New Roman" panose="02020603050405020304" pitchFamily="18" charset="0"/>
                          <a:cs typeface="Times New Roman"/>
                        </a:rPr>
                        <a:t> </a:t>
                      </a:r>
                      <a:r>
                        <a:rPr lang="en-US" sz="1200" b="1" dirty="0" err="1">
                          <a:effectLst/>
                          <a:ea typeface="Times New Roman" panose="02020603050405020304" pitchFamily="18" charset="0"/>
                          <a:cs typeface="Times New Roman"/>
                        </a:rPr>
                        <a:t>dữ</a:t>
                      </a:r>
                      <a:r>
                        <a:rPr lang="en-US" sz="1200" b="1" dirty="0">
                          <a:effectLst/>
                          <a:ea typeface="Times New Roman" panose="02020603050405020304" pitchFamily="18" charset="0"/>
                          <a:cs typeface="Times New Roman"/>
                        </a:rPr>
                        <a:t> </a:t>
                      </a:r>
                      <a:r>
                        <a:rPr lang="en-US" sz="1200" b="1" dirty="0" err="1">
                          <a:effectLst/>
                          <a:ea typeface="Times New Roman" panose="02020603050405020304" pitchFamily="18" charset="0"/>
                          <a:cs typeface="Times New Roman"/>
                        </a:rPr>
                        <a:t>liệu</a:t>
                      </a:r>
                      <a:r>
                        <a:rPr lang="en-US" sz="1200" b="1" dirty="0">
                          <a:effectLst/>
                          <a:ea typeface="Times New Roman" panose="02020603050405020304" pitchFamily="18" charset="0"/>
                          <a:cs typeface="Times New Roman"/>
                        </a:rPr>
                        <a:t> </a:t>
                      </a:r>
                      <a:r>
                        <a:rPr lang="en-US" sz="1200" b="1" dirty="0" err="1">
                          <a:effectLst/>
                          <a:ea typeface="Times New Roman" panose="02020603050405020304" pitchFamily="18" charset="0"/>
                          <a:cs typeface="Times New Roman"/>
                        </a:rPr>
                        <a:t>nhạy</a:t>
                      </a:r>
                      <a:r>
                        <a:rPr lang="en-US" sz="1200" b="1" dirty="0">
                          <a:effectLst/>
                          <a:ea typeface="Times New Roman" panose="02020603050405020304" pitchFamily="18" charset="0"/>
                          <a:cs typeface="Times New Roman"/>
                        </a:rPr>
                        <a:t> </a:t>
                      </a:r>
                      <a:r>
                        <a:rPr lang="en-US" sz="1200" b="1" dirty="0" err="1">
                          <a:effectLst/>
                          <a:ea typeface="Times New Roman" panose="02020603050405020304" pitchFamily="18" charset="0"/>
                          <a:cs typeface="Times New Roman"/>
                        </a:rPr>
                        <a:t>cảm</a:t>
                      </a:r>
                      <a:endParaRPr lang="en-US" dirty="0" err="1">
                        <a:effectLst/>
                        <a:cs typeface="Times New Roman"/>
                      </a:endParaRPr>
                    </a:p>
                  </a:txBody>
                  <a:tcPr marL="9525" marR="9525" marT="9525" marB="9525" anchor="ctr">
                    <a:lnL>
                      <a:noFill/>
                    </a:lnL>
                    <a:lnR>
                      <a:noFill/>
                    </a:lnR>
                    <a:lnT>
                      <a:noFill/>
                    </a:lnT>
                    <a:lnB>
                      <a:noFill/>
                    </a:lnB>
                    <a:noFill/>
                  </a:tcPr>
                </a:tc>
                <a:tc>
                  <a:txBody>
                    <a:bodyPr/>
                    <a:lstStyle/>
                    <a:p>
                      <a:pPr algn="l">
                        <a:buNone/>
                      </a:pPr>
                      <a:r>
                        <a:rPr lang="en-US" sz="1200" dirty="0" err="1">
                          <a:effectLst/>
                          <a:ea typeface="Times New Roman" panose="02020603050405020304" pitchFamily="18" charset="0"/>
                          <a:cs typeface="Times New Roman"/>
                        </a:rPr>
                        <a:t>Hỗ</a:t>
                      </a: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trợ</a:t>
                      </a:r>
                      <a:endParaRPr lang="en-US" dirty="0" err="1">
                        <a:effectLst/>
                        <a:cs typeface="Times New Roman"/>
                      </a:endParaRPr>
                    </a:p>
                  </a:txBody>
                  <a:tcPr marL="9525" marR="9525" marT="9525" marB="9525" anchor="ctr">
                    <a:lnL>
                      <a:noFill/>
                    </a:lnL>
                    <a:lnR>
                      <a:noFill/>
                    </a:lnR>
                    <a:lnT>
                      <a:noFill/>
                    </a:lnT>
                    <a:lnB>
                      <a:noFill/>
                    </a:lnB>
                    <a:noFill/>
                  </a:tcPr>
                </a:tc>
                <a:tc>
                  <a:txBody>
                    <a:bodyPr/>
                    <a:lstStyle/>
                    <a:p>
                      <a:pPr algn="l">
                        <a:buNone/>
                      </a:pPr>
                      <a:r>
                        <a:rPr lang="vi-VN" sz="1200">
                          <a:effectLst/>
                          <a:ea typeface="Times New Roman" panose="02020603050405020304" pitchFamily="18" charset="0"/>
                          <a:cs typeface="Times New Roman" panose="02020603050405020304" pitchFamily="18" charset="0"/>
                        </a:rPr>
                        <a:t>Mã hóa/</a:t>
                      </a:r>
                      <a:endParaRPr lang="vi-VN">
                        <a:effectLst/>
                      </a:endParaRPr>
                    </a:p>
                    <a:p>
                      <a:pPr algn="l">
                        <a:buNone/>
                      </a:pPr>
                      <a:r>
                        <a:rPr lang="vi-VN" sz="1200">
                          <a:effectLst/>
                          <a:ea typeface="Times New Roman" panose="02020603050405020304" pitchFamily="18" charset="0"/>
                          <a:cs typeface="Times New Roman" panose="02020603050405020304" pitchFamily="18" charset="0"/>
                        </a:rPr>
                        <a:t>giải mã các trường nhạy cảm theo thông tin cấu hình</a:t>
                      </a:r>
                      <a:endParaRPr lang="vi-VN">
                        <a:effectLst/>
                      </a:endParaRPr>
                    </a:p>
                  </a:txBody>
                  <a:tcPr marL="9525" marR="9525" marT="9525" marB="9525" anchor="ctr">
                    <a:lnL>
                      <a:noFill/>
                    </a:lnL>
                    <a:lnR>
                      <a:noFill/>
                    </a:lnR>
                    <a:lnT>
                      <a:noFill/>
                    </a:lnT>
                    <a:lnB>
                      <a:noFill/>
                    </a:lnB>
                    <a:noFill/>
                  </a:tcPr>
                </a:tc>
                <a:extLst>
                  <a:ext uri="{0D108BD9-81ED-4DB2-BD59-A6C34878D82A}">
                    <a16:rowId xmlns:a16="http://schemas.microsoft.com/office/drawing/2014/main" val="2107570138"/>
                  </a:ext>
                </a:extLst>
              </a:tr>
              <a:tr h="295756">
                <a:tc>
                  <a:txBody>
                    <a:bodyPr/>
                    <a:lstStyle/>
                    <a:p>
                      <a:pPr algn="l">
                        <a:buNone/>
                      </a:pPr>
                      <a:r>
                        <a:rPr lang="en-US" sz="1200">
                          <a:effectLst/>
                          <a:ea typeface="Times New Roman" panose="02020603050405020304" pitchFamily="18" charset="0"/>
                          <a:cs typeface="Times New Roman" panose="02020603050405020304" pitchFamily="18" charset="0"/>
                        </a:rPr>
                        <a:t>8</a:t>
                      </a:r>
                      <a:endParaRPr lang="en-US">
                        <a:effectLst/>
                      </a:endParaRPr>
                    </a:p>
                  </a:txBody>
                  <a:tcPr marL="9525" marR="9525" marT="9525" marB="9525" anchor="ctr">
                    <a:lnL>
                      <a:noFill/>
                    </a:lnL>
                    <a:lnR>
                      <a:noFill/>
                    </a:lnR>
                    <a:lnT>
                      <a:noFill/>
                    </a:lnT>
                    <a:lnB>
                      <a:noFill/>
                    </a:lnB>
                    <a:noFill/>
                  </a:tcPr>
                </a:tc>
                <a:tc>
                  <a:txBody>
                    <a:bodyPr/>
                    <a:lstStyle/>
                    <a:p>
                      <a:pPr algn="l">
                        <a:buNone/>
                      </a:pPr>
                      <a:r>
                        <a:rPr lang="en-US" sz="1200" b="1" dirty="0" err="1">
                          <a:effectLst/>
                          <a:ea typeface="Times New Roman" panose="02020603050405020304" pitchFamily="18" charset="0"/>
                          <a:cs typeface="Times New Roman"/>
                        </a:rPr>
                        <a:t>Khả</a:t>
                      </a:r>
                      <a:r>
                        <a:rPr lang="en-US" sz="1200" b="1" dirty="0">
                          <a:effectLst/>
                          <a:ea typeface="Times New Roman" panose="02020603050405020304" pitchFamily="18" charset="0"/>
                          <a:cs typeface="Times New Roman"/>
                        </a:rPr>
                        <a:t> </a:t>
                      </a:r>
                      <a:r>
                        <a:rPr lang="en-US" sz="1200" b="1" dirty="0" err="1">
                          <a:effectLst/>
                          <a:ea typeface="Times New Roman" panose="02020603050405020304" pitchFamily="18" charset="0"/>
                          <a:cs typeface="Times New Roman"/>
                        </a:rPr>
                        <a:t>năng</a:t>
                      </a:r>
                      <a:r>
                        <a:rPr lang="en-US" sz="1200" b="1" dirty="0">
                          <a:effectLst/>
                          <a:ea typeface="Times New Roman" panose="02020603050405020304" pitchFamily="18" charset="0"/>
                          <a:cs typeface="Times New Roman"/>
                        </a:rPr>
                        <a:t> </a:t>
                      </a:r>
                      <a:r>
                        <a:rPr lang="en-US" sz="1200" b="1" dirty="0" err="1">
                          <a:effectLst/>
                          <a:ea typeface="Times New Roman" panose="02020603050405020304" pitchFamily="18" charset="0"/>
                          <a:cs typeface="Times New Roman"/>
                        </a:rPr>
                        <a:t>mở</a:t>
                      </a:r>
                      <a:r>
                        <a:rPr lang="en-US" sz="1200" b="1" dirty="0">
                          <a:effectLst/>
                          <a:ea typeface="Times New Roman" panose="02020603050405020304" pitchFamily="18" charset="0"/>
                          <a:cs typeface="Times New Roman"/>
                        </a:rPr>
                        <a:t> </a:t>
                      </a:r>
                      <a:r>
                        <a:rPr lang="en-US" sz="1200" b="1" dirty="0" err="1">
                          <a:effectLst/>
                          <a:ea typeface="Times New Roman" panose="02020603050405020304" pitchFamily="18" charset="0"/>
                          <a:cs typeface="Times New Roman"/>
                        </a:rPr>
                        <a:t>rộng</a:t>
                      </a:r>
                      <a:endParaRPr lang="en-US" dirty="0" err="1">
                        <a:effectLst/>
                        <a:cs typeface="Times New Roman"/>
                      </a:endParaRPr>
                    </a:p>
                  </a:txBody>
                  <a:tcPr marL="9525" marR="9525" marT="9525" marB="9525" anchor="ctr">
                    <a:lnL>
                      <a:noFill/>
                    </a:lnL>
                    <a:lnR>
                      <a:noFill/>
                    </a:lnR>
                    <a:lnT>
                      <a:noFill/>
                    </a:lnT>
                    <a:lnB>
                      <a:noFill/>
                    </a:lnB>
                    <a:noFill/>
                  </a:tcPr>
                </a:tc>
                <a:tc>
                  <a:txBody>
                    <a:bodyPr/>
                    <a:lstStyle/>
                    <a:p>
                      <a:pPr algn="l">
                        <a:buNone/>
                      </a:pPr>
                      <a:r>
                        <a:rPr lang="en-US" sz="1200">
                          <a:effectLst/>
                          <a:ea typeface="Times New Roman" panose="02020603050405020304" pitchFamily="18" charset="0"/>
                          <a:cs typeface="Times New Roman"/>
                        </a:rPr>
                        <a:t>Auto-scale</a:t>
                      </a:r>
                      <a:endParaRPr lang="en-US">
                        <a:effectLst/>
                        <a:cs typeface="Times New Roman"/>
                      </a:endParaRPr>
                    </a:p>
                  </a:txBody>
                  <a:tcPr marL="9525" marR="9525" marT="9525" marB="9525" anchor="ctr">
                    <a:lnL>
                      <a:noFill/>
                    </a:lnL>
                    <a:lnR>
                      <a:noFill/>
                    </a:lnR>
                    <a:lnT>
                      <a:noFill/>
                    </a:lnT>
                    <a:lnB>
                      <a:noFill/>
                    </a:lnB>
                    <a:noFill/>
                  </a:tcPr>
                </a:tc>
                <a:tc>
                  <a:txBody>
                    <a:bodyPr/>
                    <a:lstStyle/>
                    <a:p>
                      <a:pPr algn="l">
                        <a:buNone/>
                      </a:pPr>
                      <a:r>
                        <a:rPr lang="en-US" sz="1200">
                          <a:effectLst/>
                          <a:ea typeface="Times New Roman" panose="02020603050405020304" pitchFamily="18" charset="0"/>
                          <a:cs typeface="Times New Roman" panose="02020603050405020304" pitchFamily="18" charset="0"/>
                        </a:rPr>
                        <a:t>Kubernetes HPA, VPA</a:t>
                      </a:r>
                      <a:endParaRPr lang="en-US">
                        <a:effectLst/>
                      </a:endParaRPr>
                    </a:p>
                  </a:txBody>
                  <a:tcPr marL="9525" marR="9525" marT="9525" marB="9525" anchor="ctr">
                    <a:lnL>
                      <a:noFill/>
                    </a:lnL>
                    <a:lnR>
                      <a:noFill/>
                    </a:lnR>
                    <a:lnT>
                      <a:noFill/>
                    </a:lnT>
                    <a:lnB>
                      <a:noFill/>
                    </a:lnB>
                    <a:noFill/>
                  </a:tcPr>
                </a:tc>
                <a:extLst>
                  <a:ext uri="{0D108BD9-81ED-4DB2-BD59-A6C34878D82A}">
                    <a16:rowId xmlns:a16="http://schemas.microsoft.com/office/drawing/2014/main" val="3061860263"/>
                  </a:ext>
                </a:extLst>
              </a:tr>
            </a:tbl>
          </a:graphicData>
        </a:graphic>
      </p:graphicFrame>
    </p:spTree>
    <p:extLst>
      <p:ext uri="{BB962C8B-B14F-4D97-AF65-F5344CB8AC3E}">
        <p14:creationId xmlns:p14="http://schemas.microsoft.com/office/powerpoint/2010/main" val="1761150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22AFC0-1AF4-7DC1-9E2B-9104AAA9B403}"/>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5B3F39FA-81C5-0CF6-B6CE-E21B2F502E4F}"/>
              </a:ext>
            </a:extLst>
          </p:cNvPr>
          <p:cNvSpPr>
            <a:spLocks noGrp="1"/>
          </p:cNvSpPr>
          <p:nvPr>
            <p:ph type="title"/>
          </p:nvPr>
        </p:nvSpPr>
        <p:spPr>
          <a:xfrm>
            <a:off x="527456" y="152400"/>
            <a:ext cx="10769600" cy="914400"/>
          </a:xfrm>
          <a:ln>
            <a:noFill/>
          </a:ln>
        </p:spPr>
        <p:txBody>
          <a:bodyPr>
            <a:normAutofit/>
          </a:bodyPr>
          <a:lstStyle/>
          <a:p>
            <a:pPr>
              <a:tabLst>
                <a:tab pos="228600" algn="l"/>
              </a:tabLst>
            </a:pPr>
            <a:r>
              <a:rPr lang="en-AU" sz="3200">
                <a:latin typeface="+mn-lt"/>
                <a:cs typeface="Times New Roman" panose="02020603050405020304" pitchFamily="18" charset="0"/>
              </a:rPr>
              <a:t>Biz Cap</a:t>
            </a:r>
          </a:p>
        </p:txBody>
      </p:sp>
      <p:sp>
        <p:nvSpPr>
          <p:cNvPr id="5" name="Slide Number Placeholder 4">
            <a:extLst>
              <a:ext uri="{FF2B5EF4-FFF2-40B4-BE49-F238E27FC236}">
                <a16:creationId xmlns:a16="http://schemas.microsoft.com/office/drawing/2014/main" id="{845679A0-EE1F-B77B-DA68-936E3F623300}"/>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BD5762-3BDC-484D-9503-7EA6D5A9A8CE}" type="slidenum">
              <a:rPr kumimoji="0" lang="en-US" sz="1000" b="0" i="0" u="none" strike="noStrike" kern="1200" cap="none" spc="0" normalizeH="0" baseline="0" noProof="0" smtClean="0">
                <a:ln>
                  <a:noFill/>
                </a:ln>
                <a:solidFill>
                  <a:prstClr val="black"/>
                </a:solidFill>
                <a:effectLst/>
                <a:uLnTx/>
                <a:uFillTx/>
                <a:latin typeface="Arial" pitchFamily="34" charset="0"/>
                <a:ea typeface="+mn-ea"/>
                <a:cs typeface="Arial"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000" b="0" i="0" u="none" strike="noStrike" kern="1200" cap="none" spc="0" normalizeH="0" baseline="0" noProof="0">
              <a:ln>
                <a:noFill/>
              </a:ln>
              <a:solidFill>
                <a:prstClr val="black"/>
              </a:solidFill>
              <a:effectLst/>
              <a:uLnTx/>
              <a:uFillTx/>
              <a:latin typeface="Arial" pitchFamily="34" charset="0"/>
              <a:ea typeface="+mn-ea"/>
              <a:cs typeface="Arial" pitchFamily="34" charset="0"/>
            </a:endParaRPr>
          </a:p>
        </p:txBody>
      </p:sp>
      <p:sp>
        <p:nvSpPr>
          <p:cNvPr id="2" name="Rectangle 1">
            <a:extLst>
              <a:ext uri="{FF2B5EF4-FFF2-40B4-BE49-F238E27FC236}">
                <a16:creationId xmlns:a16="http://schemas.microsoft.com/office/drawing/2014/main" id="{F706D86E-6831-47C6-DD72-4D753C2F3A10}"/>
              </a:ext>
            </a:extLst>
          </p:cNvPr>
          <p:cNvSpPr/>
          <p:nvPr/>
        </p:nvSpPr>
        <p:spPr>
          <a:xfrm>
            <a:off x="596199" y="933812"/>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36" name="Google Shape;807;p104">
            <a:extLst>
              <a:ext uri="{FF2B5EF4-FFF2-40B4-BE49-F238E27FC236}">
                <a16:creationId xmlns:a16="http://schemas.microsoft.com/office/drawing/2014/main" id="{4B5BB798-52DC-B863-E1D5-B54D58C54454}"/>
              </a:ext>
            </a:extLst>
          </p:cNvPr>
          <p:cNvGrpSpPr/>
          <p:nvPr/>
        </p:nvGrpSpPr>
        <p:grpSpPr>
          <a:xfrm>
            <a:off x="9251808" y="2540443"/>
            <a:ext cx="908004" cy="902639"/>
            <a:chOff x="5483226" y="5110164"/>
            <a:chExt cx="260350" cy="258763"/>
          </a:xfrm>
        </p:grpSpPr>
        <p:sp>
          <p:nvSpPr>
            <p:cNvPr id="37" name="Google Shape;808;p104">
              <a:extLst>
                <a:ext uri="{FF2B5EF4-FFF2-40B4-BE49-F238E27FC236}">
                  <a16:creationId xmlns:a16="http://schemas.microsoft.com/office/drawing/2014/main" id="{D7214A92-56CE-1676-C52D-7575390BC19A}"/>
                </a:ext>
              </a:extLst>
            </p:cNvPr>
            <p:cNvSpPr/>
            <p:nvPr/>
          </p:nvSpPr>
          <p:spPr>
            <a:xfrm>
              <a:off x="5522913" y="5275264"/>
              <a:ext cx="82550" cy="93663"/>
            </a:xfrm>
            <a:custGeom>
              <a:avLst/>
              <a:gdLst/>
              <a:ahLst/>
              <a:cxnLst/>
              <a:rect l="l" t="t" r="r" b="b"/>
              <a:pathLst>
                <a:path w="92" h="104" extrusionOk="0">
                  <a:moveTo>
                    <a:pt x="0" y="0"/>
                  </a:moveTo>
                  <a:cubicBezTo>
                    <a:pt x="18" y="24"/>
                    <a:pt x="18" y="24"/>
                    <a:pt x="18" y="24"/>
                  </a:cubicBezTo>
                  <a:cubicBezTo>
                    <a:pt x="18" y="89"/>
                    <a:pt x="18" y="89"/>
                    <a:pt x="18" y="89"/>
                  </a:cubicBezTo>
                  <a:cubicBezTo>
                    <a:pt x="18" y="97"/>
                    <a:pt x="25" y="104"/>
                    <a:pt x="33" y="104"/>
                  </a:cubicBezTo>
                  <a:cubicBezTo>
                    <a:pt x="76" y="104"/>
                    <a:pt x="76" y="104"/>
                    <a:pt x="76" y="104"/>
                  </a:cubicBezTo>
                  <a:cubicBezTo>
                    <a:pt x="85" y="104"/>
                    <a:pt x="92" y="97"/>
                    <a:pt x="92" y="89"/>
                  </a:cubicBezTo>
                  <a:cubicBezTo>
                    <a:pt x="74" y="24"/>
                    <a:pt x="74" y="24"/>
                    <a:pt x="74" y="24"/>
                  </a:cubicBezTo>
                  <a:cubicBezTo>
                    <a:pt x="84" y="9"/>
                    <a:pt x="84" y="9"/>
                    <a:pt x="84" y="9"/>
                  </a:cubicBezTo>
                  <a:cubicBezTo>
                    <a:pt x="62" y="5"/>
                    <a:pt x="40" y="2"/>
                    <a:pt x="22" y="2"/>
                  </a:cubicBezTo>
                  <a:cubicBezTo>
                    <a:pt x="14" y="2"/>
                    <a:pt x="7" y="1"/>
                    <a:pt x="0" y="0"/>
                  </a:cubicBezTo>
                  <a:close/>
                </a:path>
              </a:pathLst>
            </a:custGeom>
            <a:solidFill>
              <a:schemeClr val="lt1"/>
            </a:solidFill>
            <a:ln>
              <a:noFill/>
            </a:ln>
          </p:spPr>
          <p:txBody>
            <a:bodyPr spcFirstLastPara="1" wrap="square" lIns="91433" tIns="45700" rIns="91433"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endParaRPr kumimoji="0" sz="2489" b="0" i="0" u="none" strike="noStrike" kern="1200" cap="none" spc="0" normalizeH="0" baseline="0" noProof="0">
                <a:ln>
                  <a:noFill/>
                </a:ln>
                <a:solidFill>
                  <a:prstClr val="black"/>
                </a:solidFill>
                <a:effectLst/>
                <a:uLnTx/>
                <a:uFillTx/>
                <a:latin typeface="Calibri"/>
                <a:ea typeface="+mn-ea"/>
                <a:cs typeface="+mn-cs"/>
              </a:endParaRPr>
            </a:p>
          </p:txBody>
        </p:sp>
        <p:sp>
          <p:nvSpPr>
            <p:cNvPr id="38" name="Google Shape;809;p104">
              <a:extLst>
                <a:ext uri="{FF2B5EF4-FFF2-40B4-BE49-F238E27FC236}">
                  <a16:creationId xmlns:a16="http://schemas.microsoft.com/office/drawing/2014/main" id="{7A607149-C00F-E322-9A16-D18F7E9F3231}"/>
                </a:ext>
              </a:extLst>
            </p:cNvPr>
            <p:cNvSpPr/>
            <p:nvPr/>
          </p:nvSpPr>
          <p:spPr>
            <a:xfrm>
              <a:off x="5564188" y="5110164"/>
              <a:ext cx="179388" cy="196850"/>
            </a:xfrm>
            <a:custGeom>
              <a:avLst/>
              <a:gdLst/>
              <a:ahLst/>
              <a:cxnLst/>
              <a:rect l="l" t="t" r="r" b="b"/>
              <a:pathLst>
                <a:path w="198" h="219" extrusionOk="0">
                  <a:moveTo>
                    <a:pt x="0" y="160"/>
                  </a:moveTo>
                  <a:cubicBezTo>
                    <a:pt x="78" y="168"/>
                    <a:pt x="185" y="207"/>
                    <a:pt x="198" y="219"/>
                  </a:cubicBezTo>
                  <a:cubicBezTo>
                    <a:pt x="198" y="0"/>
                    <a:pt x="198" y="0"/>
                    <a:pt x="198" y="0"/>
                  </a:cubicBezTo>
                  <a:cubicBezTo>
                    <a:pt x="182" y="14"/>
                    <a:pt x="77" y="52"/>
                    <a:pt x="0" y="59"/>
                  </a:cubicBezTo>
                  <a:lnTo>
                    <a:pt x="0" y="160"/>
                  </a:lnTo>
                  <a:close/>
                </a:path>
              </a:pathLst>
            </a:custGeom>
            <a:solidFill>
              <a:schemeClr val="lt1"/>
            </a:solidFill>
            <a:ln>
              <a:noFill/>
            </a:ln>
          </p:spPr>
          <p:txBody>
            <a:bodyPr spcFirstLastPara="1" wrap="square" lIns="91433" tIns="45700" rIns="91433"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endParaRPr kumimoji="0" sz="2489" b="0" i="0" u="none" strike="noStrike" kern="1200" cap="none" spc="0" normalizeH="0" baseline="0" noProof="0">
                <a:ln>
                  <a:noFill/>
                </a:ln>
                <a:solidFill>
                  <a:prstClr val="black"/>
                </a:solidFill>
                <a:effectLst/>
                <a:uLnTx/>
                <a:uFillTx/>
                <a:latin typeface="Calibri"/>
                <a:ea typeface="+mn-ea"/>
                <a:cs typeface="+mn-cs"/>
              </a:endParaRPr>
            </a:p>
          </p:txBody>
        </p:sp>
        <p:sp>
          <p:nvSpPr>
            <p:cNvPr id="39" name="Google Shape;810;p104">
              <a:extLst>
                <a:ext uri="{FF2B5EF4-FFF2-40B4-BE49-F238E27FC236}">
                  <a16:creationId xmlns:a16="http://schemas.microsoft.com/office/drawing/2014/main" id="{4CCD7BE1-D5B2-2C84-C4E4-71972BF6E49E}"/>
                </a:ext>
              </a:extLst>
            </p:cNvPr>
            <p:cNvSpPr/>
            <p:nvPr/>
          </p:nvSpPr>
          <p:spPr>
            <a:xfrm>
              <a:off x="5483226" y="5164139"/>
              <a:ext cx="52388" cy="88900"/>
            </a:xfrm>
            <a:custGeom>
              <a:avLst/>
              <a:gdLst/>
              <a:ahLst/>
              <a:cxnLst/>
              <a:rect l="l" t="t" r="r" b="b"/>
              <a:pathLst>
                <a:path w="57" h="98" extrusionOk="0">
                  <a:moveTo>
                    <a:pt x="57" y="98"/>
                  </a:moveTo>
                  <a:cubicBezTo>
                    <a:pt x="57" y="0"/>
                    <a:pt x="57" y="0"/>
                    <a:pt x="57" y="0"/>
                  </a:cubicBezTo>
                  <a:cubicBezTo>
                    <a:pt x="11" y="3"/>
                    <a:pt x="0" y="31"/>
                    <a:pt x="0" y="49"/>
                  </a:cubicBezTo>
                  <a:cubicBezTo>
                    <a:pt x="0" y="68"/>
                    <a:pt x="10" y="94"/>
                    <a:pt x="57" y="98"/>
                  </a:cubicBezTo>
                  <a:close/>
                </a:path>
              </a:pathLst>
            </a:custGeom>
            <a:solidFill>
              <a:schemeClr val="lt1"/>
            </a:solidFill>
            <a:ln>
              <a:noFill/>
            </a:ln>
          </p:spPr>
          <p:txBody>
            <a:bodyPr spcFirstLastPara="1" wrap="square" lIns="91433" tIns="45700" rIns="91433"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endParaRPr kumimoji="0" sz="2489" b="0" i="0" u="none" strike="noStrike" kern="1200" cap="none" spc="0" normalizeH="0" baseline="0" noProof="0">
                <a:ln>
                  <a:noFill/>
                </a:ln>
                <a:solidFill>
                  <a:prstClr val="black"/>
                </a:solidFill>
                <a:effectLst/>
                <a:uLnTx/>
                <a:uFillTx/>
                <a:latin typeface="Calibri"/>
                <a:ea typeface="+mn-ea"/>
                <a:cs typeface="+mn-cs"/>
              </a:endParaRPr>
            </a:p>
          </p:txBody>
        </p:sp>
      </p:grpSp>
      <p:graphicFrame>
        <p:nvGraphicFramePr>
          <p:cNvPr id="6" name="Table 5">
            <a:extLst>
              <a:ext uri="{FF2B5EF4-FFF2-40B4-BE49-F238E27FC236}">
                <a16:creationId xmlns:a16="http://schemas.microsoft.com/office/drawing/2014/main" id="{15693BBF-7723-29E9-C49E-21FB176CABAB}"/>
              </a:ext>
            </a:extLst>
          </p:cNvPr>
          <p:cNvGraphicFramePr>
            <a:graphicFrameLocks noGrp="1"/>
          </p:cNvGraphicFramePr>
          <p:nvPr>
            <p:extLst>
              <p:ext uri="{D42A27DB-BD31-4B8C-83A1-F6EECF244321}">
                <p14:modId xmlns:p14="http://schemas.microsoft.com/office/powerpoint/2010/main" val="532817009"/>
              </p:ext>
            </p:extLst>
          </p:nvPr>
        </p:nvGraphicFramePr>
        <p:xfrm>
          <a:off x="527456" y="2486747"/>
          <a:ext cx="11111727" cy="2499360"/>
        </p:xfrm>
        <a:graphic>
          <a:graphicData uri="http://schemas.openxmlformats.org/drawingml/2006/table">
            <a:tbl>
              <a:tblPr firstRow="1" firstCol="1" bandRow="1">
                <a:tableStyleId>{5C22544A-7EE6-4342-B048-85BDC9FD1C3A}</a:tableStyleId>
              </a:tblPr>
              <a:tblGrid>
                <a:gridCol w="615950">
                  <a:extLst>
                    <a:ext uri="{9D8B030D-6E8A-4147-A177-3AD203B41FA5}">
                      <a16:colId xmlns:a16="http://schemas.microsoft.com/office/drawing/2014/main" val="3965780690"/>
                    </a:ext>
                  </a:extLst>
                </a:gridCol>
                <a:gridCol w="1739643">
                  <a:extLst>
                    <a:ext uri="{9D8B030D-6E8A-4147-A177-3AD203B41FA5}">
                      <a16:colId xmlns:a16="http://schemas.microsoft.com/office/drawing/2014/main" val="862031968"/>
                    </a:ext>
                  </a:extLst>
                </a:gridCol>
                <a:gridCol w="1576893">
                  <a:extLst>
                    <a:ext uri="{9D8B030D-6E8A-4147-A177-3AD203B41FA5}">
                      <a16:colId xmlns:a16="http://schemas.microsoft.com/office/drawing/2014/main" val="2730749417"/>
                    </a:ext>
                  </a:extLst>
                </a:gridCol>
                <a:gridCol w="1787620">
                  <a:extLst>
                    <a:ext uri="{9D8B030D-6E8A-4147-A177-3AD203B41FA5}">
                      <a16:colId xmlns:a16="http://schemas.microsoft.com/office/drawing/2014/main" val="3261843175"/>
                    </a:ext>
                  </a:extLst>
                </a:gridCol>
                <a:gridCol w="5391621">
                  <a:extLst>
                    <a:ext uri="{9D8B030D-6E8A-4147-A177-3AD203B41FA5}">
                      <a16:colId xmlns:a16="http://schemas.microsoft.com/office/drawing/2014/main" val="2636672229"/>
                    </a:ext>
                  </a:extLst>
                </a:gridCol>
              </a:tblGrid>
              <a:tr h="193661">
                <a:tc>
                  <a:txBody>
                    <a:bodyPr/>
                    <a:lstStyle/>
                    <a:p>
                      <a:pPr marL="0" marR="0" algn="ctr">
                        <a:buNone/>
                      </a:pPr>
                      <a:r>
                        <a:rPr lang="en-US" sz="1800">
                          <a:solidFill>
                            <a:schemeClr val="tx1"/>
                          </a:solidFill>
                          <a:effectLst/>
                          <a:latin typeface="Calibri (Body)"/>
                        </a:rPr>
                        <a:t>ID</a:t>
                      </a:r>
                      <a:endParaRPr lang="en-US" sz="1800">
                        <a:solidFill>
                          <a:schemeClr val="tx1"/>
                        </a:solidFill>
                        <a:effectLst/>
                        <a:latin typeface="Calibri (Body)"/>
                        <a:ea typeface="Aptos" panose="020B0004020202020204" pitchFamily="34"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solidFill>
                  </a:tcPr>
                </a:tc>
                <a:tc>
                  <a:txBody>
                    <a:bodyPr/>
                    <a:lstStyle/>
                    <a:p>
                      <a:pPr marL="0" marR="0" algn="ctr">
                        <a:buNone/>
                      </a:pPr>
                      <a:r>
                        <a:rPr lang="en-US" sz="1800">
                          <a:solidFill>
                            <a:schemeClr val="tx1"/>
                          </a:solidFill>
                          <a:effectLst/>
                          <a:latin typeface="Calibri (Body)"/>
                        </a:rPr>
                        <a:t>L0</a:t>
                      </a:r>
                      <a:endParaRPr lang="en-US" sz="1800">
                        <a:solidFill>
                          <a:schemeClr val="tx1"/>
                        </a:solidFill>
                        <a:effectLst/>
                        <a:latin typeface="Calibri (Body)"/>
                        <a:ea typeface="Aptos" panose="020B0004020202020204" pitchFamily="34"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solidFill>
                  </a:tcPr>
                </a:tc>
                <a:tc>
                  <a:txBody>
                    <a:bodyPr/>
                    <a:lstStyle/>
                    <a:p>
                      <a:pPr marL="0" marR="0" algn="ctr">
                        <a:buNone/>
                      </a:pPr>
                      <a:r>
                        <a:rPr lang="en-US" sz="1800">
                          <a:solidFill>
                            <a:schemeClr val="tx1"/>
                          </a:solidFill>
                          <a:effectLst/>
                          <a:latin typeface="Calibri (Body)"/>
                        </a:rPr>
                        <a:t>L1</a:t>
                      </a:r>
                      <a:endParaRPr lang="en-US" sz="1800">
                        <a:solidFill>
                          <a:schemeClr val="tx1"/>
                        </a:solidFill>
                        <a:effectLst/>
                        <a:latin typeface="Calibri (Body)"/>
                        <a:ea typeface="Aptos" panose="020B0004020202020204" pitchFamily="34"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solidFill>
                  </a:tcPr>
                </a:tc>
                <a:tc>
                  <a:txBody>
                    <a:bodyPr/>
                    <a:lstStyle/>
                    <a:p>
                      <a:pPr marL="0" marR="0" algn="ctr">
                        <a:buNone/>
                      </a:pPr>
                      <a:r>
                        <a:rPr lang="en-US" sz="1800">
                          <a:solidFill>
                            <a:schemeClr val="tx1"/>
                          </a:solidFill>
                          <a:effectLst/>
                          <a:latin typeface="Calibri (Body)"/>
                        </a:rPr>
                        <a:t>L2</a:t>
                      </a:r>
                      <a:endParaRPr lang="en-US" sz="1800">
                        <a:solidFill>
                          <a:schemeClr val="tx1"/>
                        </a:solidFill>
                        <a:effectLst/>
                        <a:latin typeface="Calibri (Body)"/>
                        <a:ea typeface="Aptos" panose="020B0004020202020204" pitchFamily="34"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solidFill>
                  </a:tcPr>
                </a:tc>
                <a:tc>
                  <a:txBody>
                    <a:bodyPr/>
                    <a:lstStyle/>
                    <a:p>
                      <a:pPr marL="0" marR="0" algn="ctr">
                        <a:buNone/>
                      </a:pPr>
                      <a:r>
                        <a:rPr lang="en-US" sz="1800">
                          <a:solidFill>
                            <a:schemeClr val="tx1"/>
                          </a:solidFill>
                          <a:effectLst/>
                          <a:latin typeface="Calibri (Body)"/>
                        </a:rPr>
                        <a:t>Remark</a:t>
                      </a:r>
                      <a:endParaRPr lang="en-US" sz="1800">
                        <a:solidFill>
                          <a:schemeClr val="tx1"/>
                        </a:solidFill>
                        <a:effectLst/>
                        <a:latin typeface="Calibri (Body)"/>
                        <a:ea typeface="Aptos" panose="020B0004020202020204" pitchFamily="34"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solidFill>
                  </a:tcPr>
                </a:tc>
                <a:extLst>
                  <a:ext uri="{0D108BD9-81ED-4DB2-BD59-A6C34878D82A}">
                    <a16:rowId xmlns:a16="http://schemas.microsoft.com/office/drawing/2014/main" val="885549512"/>
                  </a:ext>
                </a:extLst>
              </a:tr>
              <a:tr h="580982">
                <a:tc>
                  <a:txBody>
                    <a:bodyPr/>
                    <a:lstStyle/>
                    <a:p>
                      <a:pPr algn="l" fontAlgn="t">
                        <a:buNone/>
                      </a:pPr>
                      <a:r>
                        <a:rPr lang="en-US" sz="1800" b="0">
                          <a:solidFill>
                            <a:schemeClr val="tx1"/>
                          </a:solidFill>
                          <a:effectLst/>
                          <a:latin typeface="Calibri (Body)"/>
                        </a:rPr>
                        <a:t>4.2.2</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None/>
                      </a:pPr>
                      <a:r>
                        <a:rPr lang="en-US" sz="1800" b="0" dirty="0">
                          <a:solidFill>
                            <a:schemeClr val="tx1"/>
                          </a:solidFill>
                          <a:effectLst/>
                          <a:latin typeface="Calibri (Body)"/>
                        </a:rPr>
                        <a:t>Business Development</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None/>
                      </a:pPr>
                      <a:r>
                        <a:rPr lang="en-US" sz="1800" b="0" dirty="0">
                          <a:solidFill>
                            <a:schemeClr val="tx1"/>
                          </a:solidFill>
                          <a:effectLst/>
                          <a:latin typeface="Calibri (Body)"/>
                        </a:rPr>
                        <a:t>Models and Analytics</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None/>
                      </a:pPr>
                      <a:r>
                        <a:rPr lang="en-US" sz="1800" b="0" dirty="0">
                          <a:solidFill>
                            <a:schemeClr val="tx1"/>
                          </a:solidFill>
                          <a:effectLst/>
                          <a:latin typeface="Calibri (Body)"/>
                        </a:rPr>
                        <a:t>Customer Behavior</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Font typeface="+mj-lt"/>
                        <a:buAutoNum type="arabicPeriod"/>
                      </a:pPr>
                      <a:r>
                        <a:rPr lang="en-US" sz="1800" b="0" dirty="0">
                          <a:solidFill>
                            <a:schemeClr val="tx1"/>
                          </a:solidFill>
                          <a:effectLst/>
                          <a:latin typeface="Calibri (Body)"/>
                        </a:rPr>
                        <a:t>Production: </a:t>
                      </a:r>
                      <a:r>
                        <a:rPr lang="en-US" sz="1800" b="0" dirty="0" err="1">
                          <a:solidFill>
                            <a:schemeClr val="tx1"/>
                          </a:solidFill>
                          <a:effectLst/>
                          <a:latin typeface="Calibri (Body)"/>
                        </a:rPr>
                        <a:t>Xây</a:t>
                      </a:r>
                      <a:r>
                        <a:rPr lang="en-US" sz="1800" b="0" dirty="0">
                          <a:solidFill>
                            <a:schemeClr val="tx1"/>
                          </a:solidFill>
                          <a:effectLst/>
                          <a:latin typeface="Calibri (Body)"/>
                        </a:rPr>
                        <a:t> </a:t>
                      </a:r>
                      <a:r>
                        <a:rPr lang="en-US" sz="1800" b="0" dirty="0" err="1">
                          <a:solidFill>
                            <a:schemeClr val="tx1"/>
                          </a:solidFill>
                          <a:effectLst/>
                          <a:latin typeface="Calibri (Body)"/>
                        </a:rPr>
                        <a:t>dựng</a:t>
                      </a:r>
                      <a:r>
                        <a:rPr lang="en-US" sz="1800" b="0" dirty="0">
                          <a:solidFill>
                            <a:schemeClr val="tx1"/>
                          </a:solidFill>
                          <a:effectLst/>
                          <a:latin typeface="Calibri (Body)"/>
                        </a:rPr>
                        <a:t> </a:t>
                      </a:r>
                      <a:r>
                        <a:rPr lang="en-US" sz="1800" b="0" dirty="0" err="1">
                          <a:solidFill>
                            <a:schemeClr val="tx1"/>
                          </a:solidFill>
                          <a:effectLst/>
                          <a:latin typeface="Calibri (Body)"/>
                        </a:rPr>
                        <a:t>và</a:t>
                      </a:r>
                      <a:r>
                        <a:rPr lang="en-US" sz="1800" b="0" dirty="0">
                          <a:solidFill>
                            <a:schemeClr val="tx1"/>
                          </a:solidFill>
                          <a:effectLst/>
                          <a:latin typeface="Calibri (Body)"/>
                        </a:rPr>
                        <a:t> </a:t>
                      </a:r>
                      <a:r>
                        <a:rPr lang="en-US" sz="1800" b="0" dirty="0" err="1">
                          <a:solidFill>
                            <a:schemeClr val="tx1"/>
                          </a:solidFill>
                          <a:effectLst/>
                          <a:latin typeface="Calibri (Body)"/>
                        </a:rPr>
                        <a:t>triển</a:t>
                      </a:r>
                      <a:r>
                        <a:rPr lang="en-US" sz="1800" b="0" dirty="0">
                          <a:solidFill>
                            <a:schemeClr val="tx1"/>
                          </a:solidFill>
                          <a:effectLst/>
                          <a:latin typeface="Calibri (Body)"/>
                        </a:rPr>
                        <a:t> </a:t>
                      </a:r>
                      <a:r>
                        <a:rPr lang="en-US" sz="1800" b="0" dirty="0" err="1">
                          <a:solidFill>
                            <a:schemeClr val="tx1"/>
                          </a:solidFill>
                          <a:effectLst/>
                          <a:latin typeface="Calibri (Body)"/>
                        </a:rPr>
                        <a:t>khai</a:t>
                      </a:r>
                      <a:r>
                        <a:rPr lang="en-US" sz="1800" b="0" dirty="0">
                          <a:solidFill>
                            <a:schemeClr val="tx1"/>
                          </a:solidFill>
                          <a:effectLst/>
                          <a:latin typeface="Calibri (Body)"/>
                        </a:rPr>
                        <a:t> </a:t>
                      </a:r>
                      <a:r>
                        <a:rPr lang="en-US" sz="1800" b="0" dirty="0" err="1">
                          <a:solidFill>
                            <a:schemeClr val="tx1"/>
                          </a:solidFill>
                          <a:effectLst/>
                          <a:latin typeface="Calibri (Body)"/>
                        </a:rPr>
                        <a:t>các</a:t>
                      </a:r>
                      <a:r>
                        <a:rPr lang="en-US" sz="1800" b="0" dirty="0">
                          <a:solidFill>
                            <a:schemeClr val="tx1"/>
                          </a:solidFill>
                          <a:effectLst/>
                          <a:latin typeface="Calibri (Body)"/>
                        </a:rPr>
                        <a:t> </a:t>
                      </a:r>
                      <a:r>
                        <a:rPr lang="en-US" sz="1800" b="0" dirty="0" err="1">
                          <a:solidFill>
                            <a:schemeClr val="tx1"/>
                          </a:solidFill>
                          <a:effectLst/>
                          <a:latin typeface="Calibri (Body)"/>
                        </a:rPr>
                        <a:t>mô</a:t>
                      </a:r>
                      <a:r>
                        <a:rPr lang="en-US" sz="1800" b="0" dirty="0">
                          <a:solidFill>
                            <a:schemeClr val="tx1"/>
                          </a:solidFill>
                          <a:effectLst/>
                          <a:latin typeface="Calibri (Body)"/>
                        </a:rPr>
                        <a:t> </a:t>
                      </a:r>
                      <a:r>
                        <a:rPr lang="en-US" sz="1800" b="0" dirty="0" err="1">
                          <a:solidFill>
                            <a:schemeClr val="tx1"/>
                          </a:solidFill>
                          <a:effectLst/>
                          <a:latin typeface="Calibri (Body)"/>
                        </a:rPr>
                        <a:t>hình</a:t>
                      </a:r>
                      <a:r>
                        <a:rPr lang="en-US" sz="1800" b="0" dirty="0">
                          <a:solidFill>
                            <a:schemeClr val="tx1"/>
                          </a:solidFill>
                          <a:effectLst/>
                          <a:latin typeface="Calibri (Body)"/>
                        </a:rPr>
                        <a:t> </a:t>
                      </a:r>
                      <a:r>
                        <a:rPr lang="en-US" sz="1800" b="0" dirty="0" err="1">
                          <a:solidFill>
                            <a:schemeClr val="tx1"/>
                          </a:solidFill>
                          <a:effectLst/>
                          <a:latin typeface="Calibri (Body)"/>
                        </a:rPr>
                        <a:t>hành</a:t>
                      </a:r>
                      <a:r>
                        <a:rPr lang="en-US" sz="1800" b="0" dirty="0">
                          <a:solidFill>
                            <a:schemeClr val="tx1"/>
                          </a:solidFill>
                          <a:effectLst/>
                          <a:latin typeface="Calibri (Body)"/>
                        </a:rPr>
                        <a:t> vi </a:t>
                      </a:r>
                      <a:r>
                        <a:rPr lang="en-US" sz="1800" b="0" dirty="0" err="1">
                          <a:solidFill>
                            <a:schemeClr val="tx1"/>
                          </a:solidFill>
                          <a:effectLst/>
                          <a:latin typeface="Calibri (Body)"/>
                        </a:rPr>
                        <a:t>khách</a:t>
                      </a:r>
                      <a:r>
                        <a:rPr lang="en-US" sz="1800" b="0" dirty="0">
                          <a:solidFill>
                            <a:schemeClr val="tx1"/>
                          </a:solidFill>
                          <a:effectLst/>
                          <a:latin typeface="Calibri (Body)"/>
                        </a:rPr>
                        <a:t> </a:t>
                      </a:r>
                      <a:r>
                        <a:rPr lang="en-US" sz="1800" b="0" dirty="0" err="1">
                          <a:solidFill>
                            <a:schemeClr val="tx1"/>
                          </a:solidFill>
                          <a:effectLst/>
                          <a:latin typeface="Calibri (Body)"/>
                        </a:rPr>
                        <a:t>hàng</a:t>
                      </a:r>
                      <a:r>
                        <a:rPr lang="en-US" sz="1800" b="0" dirty="0">
                          <a:solidFill>
                            <a:schemeClr val="tx1"/>
                          </a:solidFill>
                          <a:effectLst/>
                          <a:latin typeface="Calibri (Body)"/>
                        </a:rPr>
                        <a:t> </a:t>
                      </a:r>
                      <a:r>
                        <a:rPr lang="en-US" sz="1800" b="0" dirty="0" err="1">
                          <a:solidFill>
                            <a:schemeClr val="tx1"/>
                          </a:solidFill>
                          <a:effectLst/>
                          <a:latin typeface="Calibri (Body)"/>
                        </a:rPr>
                        <a:t>phục</a:t>
                      </a:r>
                      <a:r>
                        <a:rPr lang="en-US" sz="1800" b="0" dirty="0">
                          <a:solidFill>
                            <a:schemeClr val="tx1"/>
                          </a:solidFill>
                          <a:effectLst/>
                          <a:latin typeface="Calibri (Body)"/>
                        </a:rPr>
                        <a:t> </a:t>
                      </a:r>
                      <a:r>
                        <a:rPr lang="en-US" sz="1800" b="0" dirty="0" err="1">
                          <a:solidFill>
                            <a:schemeClr val="tx1"/>
                          </a:solidFill>
                          <a:effectLst/>
                          <a:latin typeface="Calibri (Body)"/>
                        </a:rPr>
                        <a:t>vụ</a:t>
                      </a:r>
                      <a:r>
                        <a:rPr lang="en-US" sz="1800" b="0" dirty="0">
                          <a:solidFill>
                            <a:schemeClr val="tx1"/>
                          </a:solidFill>
                          <a:effectLst/>
                          <a:latin typeface="Calibri (Body)"/>
                        </a:rPr>
                        <a:t> </a:t>
                      </a:r>
                      <a:r>
                        <a:rPr lang="en-US" sz="1800" b="0" dirty="0" err="1">
                          <a:solidFill>
                            <a:schemeClr val="tx1"/>
                          </a:solidFill>
                          <a:effectLst/>
                          <a:latin typeface="Calibri (Body)"/>
                        </a:rPr>
                        <a:t>cho</a:t>
                      </a:r>
                      <a:r>
                        <a:rPr lang="en-US" sz="1800" b="0" dirty="0">
                          <a:solidFill>
                            <a:schemeClr val="tx1"/>
                          </a:solidFill>
                          <a:effectLst/>
                          <a:latin typeface="Calibri (Body)"/>
                        </a:rPr>
                        <a:t> </a:t>
                      </a:r>
                      <a:r>
                        <a:rPr lang="en-US" sz="1800" b="0" dirty="0" err="1">
                          <a:solidFill>
                            <a:schemeClr val="tx1"/>
                          </a:solidFill>
                          <a:effectLst/>
                          <a:latin typeface="Calibri (Body)"/>
                        </a:rPr>
                        <a:t>phân</a:t>
                      </a:r>
                      <a:r>
                        <a:rPr lang="en-US" sz="1800" b="0" dirty="0">
                          <a:solidFill>
                            <a:schemeClr val="tx1"/>
                          </a:solidFill>
                          <a:effectLst/>
                          <a:latin typeface="Calibri (Body)"/>
                        </a:rPr>
                        <a:t> </a:t>
                      </a:r>
                      <a:r>
                        <a:rPr lang="en-US" sz="1800" b="0" dirty="0" err="1">
                          <a:solidFill>
                            <a:schemeClr val="tx1"/>
                          </a:solidFill>
                          <a:effectLst/>
                          <a:latin typeface="Calibri (Body)"/>
                        </a:rPr>
                        <a:t>tích</a:t>
                      </a:r>
                      <a:r>
                        <a:rPr lang="en-US" sz="1800" b="0" dirty="0">
                          <a:solidFill>
                            <a:schemeClr val="tx1"/>
                          </a:solidFill>
                          <a:effectLst/>
                          <a:latin typeface="Calibri (Body)"/>
                        </a:rPr>
                        <a:t> </a:t>
                      </a:r>
                      <a:r>
                        <a:rPr lang="en-US" sz="1800" b="0" dirty="0" err="1">
                          <a:solidFill>
                            <a:schemeClr val="tx1"/>
                          </a:solidFill>
                          <a:effectLst/>
                          <a:latin typeface="Calibri (Body)"/>
                        </a:rPr>
                        <a:t>và</a:t>
                      </a:r>
                      <a:r>
                        <a:rPr lang="en-US" sz="1800" b="0" dirty="0">
                          <a:solidFill>
                            <a:schemeClr val="tx1"/>
                          </a:solidFill>
                          <a:effectLst/>
                          <a:latin typeface="Calibri (Body)"/>
                        </a:rPr>
                        <a:t> ra </a:t>
                      </a:r>
                      <a:r>
                        <a:rPr lang="en-US" sz="1800" b="0" dirty="0" err="1">
                          <a:solidFill>
                            <a:schemeClr val="tx1"/>
                          </a:solidFill>
                          <a:effectLst/>
                          <a:latin typeface="Calibri (Body)"/>
                        </a:rPr>
                        <a:t>quyết</a:t>
                      </a:r>
                      <a:r>
                        <a:rPr lang="en-US" sz="1800" b="0" dirty="0">
                          <a:solidFill>
                            <a:schemeClr val="tx1"/>
                          </a:solidFill>
                          <a:effectLst/>
                          <a:latin typeface="Calibri (Body)"/>
                        </a:rPr>
                        <a:t> </a:t>
                      </a:r>
                      <a:r>
                        <a:rPr lang="en-US" sz="1800" b="0" dirty="0" err="1">
                          <a:solidFill>
                            <a:schemeClr val="tx1"/>
                          </a:solidFill>
                          <a:effectLst/>
                          <a:latin typeface="Calibri (Body)"/>
                        </a:rPr>
                        <a:t>định</a:t>
                      </a:r>
                      <a:r>
                        <a:rPr lang="en-US" sz="1800" b="0" dirty="0">
                          <a:solidFill>
                            <a:schemeClr val="tx1"/>
                          </a:solidFill>
                          <a:effectLst/>
                          <a:latin typeface="Calibri (Body)"/>
                        </a:rPr>
                        <a:t>.</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1376813"/>
                  </a:ext>
                </a:extLst>
              </a:tr>
              <a:tr h="580982">
                <a:tc>
                  <a:txBody>
                    <a:bodyPr/>
                    <a:lstStyle/>
                    <a:p>
                      <a:pPr algn="l" fontAlgn="t">
                        <a:buNone/>
                      </a:pPr>
                      <a:r>
                        <a:rPr lang="en-US" sz="1800" b="0">
                          <a:solidFill>
                            <a:schemeClr val="tx1"/>
                          </a:solidFill>
                          <a:effectLst/>
                          <a:latin typeface="Calibri (Body)"/>
                        </a:rPr>
                        <a:t>7.3.2</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None/>
                      </a:pPr>
                      <a:r>
                        <a:rPr lang="en-US" sz="1800" b="0">
                          <a:solidFill>
                            <a:schemeClr val="tx1"/>
                          </a:solidFill>
                          <a:effectLst/>
                          <a:latin typeface="Calibri (Body)"/>
                        </a:rPr>
                        <a:t>Customers</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None/>
                      </a:pPr>
                      <a:r>
                        <a:rPr lang="en-US" sz="1800" b="0">
                          <a:solidFill>
                            <a:schemeClr val="tx1"/>
                          </a:solidFill>
                          <a:effectLst/>
                          <a:latin typeface="Calibri (Body)"/>
                        </a:rPr>
                        <a:t>Relationship Management</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None/>
                      </a:pPr>
                      <a:r>
                        <a:rPr lang="en-US" sz="1800" b="0">
                          <a:solidFill>
                            <a:schemeClr val="tx1"/>
                          </a:solidFill>
                          <a:effectLst/>
                          <a:latin typeface="Calibri (Body)"/>
                        </a:rPr>
                        <a:t>Customer Behavior Insights</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Font typeface="+mj-lt"/>
                        <a:buAutoNum type="arabicPeriod" startAt="2"/>
                      </a:pPr>
                      <a:r>
                        <a:rPr lang="en-US" sz="1800" b="0">
                          <a:solidFill>
                            <a:schemeClr val="tx1"/>
                          </a:solidFill>
                          <a:effectLst/>
                          <a:latin typeface="Calibri (Body)"/>
                        </a:rPr>
                        <a:t>Insight: Cung cấp các kết luận và khuyến nghị dựa trên phân tích hành vi khách hàng nhằm hỗ trợ quyết định kinh doanh.</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09243628"/>
                  </a:ext>
                </a:extLst>
              </a:tr>
              <a:tr h="258695">
                <a:tc>
                  <a:txBody>
                    <a:bodyPr/>
                    <a:lstStyle/>
                    <a:p>
                      <a:pPr algn="l" fontAlgn="t">
                        <a:buNone/>
                      </a:pPr>
                      <a:r>
                        <a:rPr lang="en-US" sz="1800" b="0">
                          <a:solidFill>
                            <a:schemeClr val="tx1"/>
                          </a:solidFill>
                          <a:effectLst/>
                          <a:latin typeface="Calibri (Body)"/>
                        </a:rPr>
                        <a:t>7.5.4</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None/>
                      </a:pPr>
                      <a:r>
                        <a:rPr lang="en-US" sz="1800" b="0">
                          <a:solidFill>
                            <a:schemeClr val="tx1"/>
                          </a:solidFill>
                          <a:effectLst/>
                          <a:latin typeface="Calibri (Body)"/>
                        </a:rPr>
                        <a:t>Customers</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None/>
                      </a:pPr>
                      <a:r>
                        <a:rPr lang="en-US" sz="1800" b="0">
                          <a:solidFill>
                            <a:schemeClr val="tx1"/>
                          </a:solidFill>
                          <a:effectLst/>
                          <a:latin typeface="Calibri (Body)"/>
                        </a:rPr>
                        <a:t>Customer Care</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None/>
                      </a:pPr>
                      <a:r>
                        <a:rPr lang="en-US" sz="1800" b="0">
                          <a:solidFill>
                            <a:schemeClr val="tx1"/>
                          </a:solidFill>
                          <a:effectLst/>
                          <a:latin typeface="Calibri (Body)"/>
                        </a:rPr>
                        <a:t>Customer Case</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l" fontAlgn="t">
                        <a:buFont typeface="+mj-lt"/>
                        <a:buAutoNum type="arabicPeriod" startAt="5"/>
                      </a:pPr>
                      <a:r>
                        <a:rPr lang="vi-VN" sz="1800" b="0" dirty="0">
                          <a:solidFill>
                            <a:schemeClr val="tx1"/>
                          </a:solidFill>
                          <a:effectLst/>
                          <a:latin typeface="Calibri (Body)"/>
                        </a:rPr>
                        <a:t>Analysis: Phân tích dữ liệu và thông tin liên quan để hiểu rõ hơn về vấn đề hoặc yêu cầu của khách hàng.</a:t>
                      </a:r>
                    </a:p>
                  </a:txBody>
                  <a:tcPr marL="50800" marR="50800" marT="50800" marB="508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49041276"/>
                  </a:ext>
                </a:extLst>
              </a:tr>
            </a:tbl>
          </a:graphicData>
        </a:graphic>
      </p:graphicFrame>
      <p:sp>
        <p:nvSpPr>
          <p:cNvPr id="3" name="TextBox 2">
            <a:extLst>
              <a:ext uri="{FF2B5EF4-FFF2-40B4-BE49-F238E27FC236}">
                <a16:creationId xmlns:a16="http://schemas.microsoft.com/office/drawing/2014/main" id="{FDB4B5A9-8E16-A618-A985-250EE44F02A4}"/>
              </a:ext>
            </a:extLst>
          </p:cNvPr>
          <p:cNvSpPr txBox="1"/>
          <p:nvPr/>
        </p:nvSpPr>
        <p:spPr>
          <a:xfrm>
            <a:off x="527456" y="1366887"/>
            <a:ext cx="6702903" cy="369332"/>
          </a:xfrm>
          <a:prstGeom prst="rect">
            <a:avLst/>
          </a:prstGeom>
          <a:noFill/>
        </p:spPr>
        <p:txBody>
          <a:bodyPr wrap="square" rtlCol="0">
            <a:spAutoFit/>
          </a:bodyPr>
          <a:lstStyle/>
          <a:p>
            <a:r>
              <a:rPr lang="en-US" b="1" i="1" dirty="0"/>
              <a:t>Link QLYC: </a:t>
            </a:r>
            <a:r>
              <a:rPr lang="en-US" b="1" i="1" dirty="0">
                <a:solidFill>
                  <a:sysClr val="windowText" lastClr="000000"/>
                </a:solidFill>
                <a:latin typeface="Calibri" panose="020F0502020204030204" pitchFamily="34" charset="0"/>
                <a:ea typeface="Aptos" panose="020B0004020202020204" pitchFamily="34" charset="0"/>
              </a:rPr>
              <a:t>QLYC-</a:t>
            </a:r>
            <a:endParaRPr lang="en-US" b="1" i="1" dirty="0"/>
          </a:p>
        </p:txBody>
      </p:sp>
    </p:spTree>
    <p:extLst>
      <p:ext uri="{BB962C8B-B14F-4D97-AF65-F5344CB8AC3E}">
        <p14:creationId xmlns:p14="http://schemas.microsoft.com/office/powerpoint/2010/main" val="1946165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AEA9D-35E3-4997-E95E-7B73F58BCDE1}"/>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27AAC702-0F5E-53E5-DE99-A7C943996F97}"/>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a:latin typeface="+mn-lt"/>
                <a:cs typeface="Times New Roman" panose="02020603050405020304" pitchFamily="18" charset="0"/>
              </a:rPr>
              <a:t>Kế hoạch triển khai</a:t>
            </a:r>
            <a:endParaRPr lang="en-AU" sz="3200">
              <a:solidFill>
                <a:schemeClr val="accent5"/>
              </a:solidFill>
              <a:latin typeface="+mn-lt"/>
              <a:cs typeface="Times New Roman" panose="02020603050405020304" pitchFamily="18" charset="0"/>
            </a:endParaRPr>
          </a:p>
        </p:txBody>
      </p:sp>
      <p:sp>
        <p:nvSpPr>
          <p:cNvPr id="2" name="Rectangle 1">
            <a:extLst>
              <a:ext uri="{FF2B5EF4-FFF2-40B4-BE49-F238E27FC236}">
                <a16:creationId xmlns:a16="http://schemas.microsoft.com/office/drawing/2014/main" id="{195EA0D5-98FC-09D9-5AB1-B3CE9C1EE52E}"/>
              </a:ext>
            </a:extLst>
          </p:cNvPr>
          <p:cNvSpPr/>
          <p:nvPr/>
        </p:nvSpPr>
        <p:spPr>
          <a:xfrm>
            <a:off x="527456" y="723538"/>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C1315B5-9530-9E71-0520-F4CE7D596264}"/>
              </a:ext>
            </a:extLst>
          </p:cNvPr>
          <p:cNvSpPr txBox="1"/>
          <p:nvPr/>
        </p:nvSpPr>
        <p:spPr>
          <a:xfrm>
            <a:off x="528476" y="1492650"/>
            <a:ext cx="10251063" cy="4508927"/>
          </a:xfrm>
          <a:prstGeom prst="rect">
            <a:avLst/>
          </a:prstGeom>
          <a:noFill/>
        </p:spPr>
        <p:txBody>
          <a:bodyPr wrap="square" lIns="91440" tIns="45720" rIns="91440" bIns="45720" rtlCol="0" anchor="t">
            <a:spAutoFit/>
          </a:bodyPr>
          <a:lstStyle/>
          <a:p>
            <a:r>
              <a:rPr lang="en-US" b="1" dirty="0"/>
              <a:t>Phase 1 – MVP: Upload &amp; </a:t>
            </a:r>
            <a:r>
              <a:rPr lang="en-US" b="1" dirty="0" err="1"/>
              <a:t>xử</a:t>
            </a:r>
            <a:r>
              <a:rPr lang="en-US" b="1" dirty="0"/>
              <a:t> </a:t>
            </a:r>
            <a:r>
              <a:rPr lang="en-US" b="1" dirty="0" err="1"/>
              <a:t>lý</a:t>
            </a:r>
            <a:r>
              <a:rPr lang="en-US" b="1" dirty="0"/>
              <a:t> file XML</a:t>
            </a:r>
            <a:endParaRPr lang="vi-VN" dirty="0"/>
          </a:p>
          <a:p>
            <a:r>
              <a:rPr lang="en-US" sz="1100" b="1" dirty="0" err="1">
                <a:latin typeface="Segoe UI"/>
                <a:cs typeface="Segoe UI"/>
              </a:rPr>
              <a:t>Mục</a:t>
            </a:r>
            <a:r>
              <a:rPr lang="en-US" sz="1100" b="1" dirty="0">
                <a:latin typeface="Segoe UI"/>
                <a:cs typeface="Segoe UI"/>
              </a:rPr>
              <a:t> </a:t>
            </a:r>
            <a:r>
              <a:rPr lang="en-US" sz="1100" b="1" dirty="0" err="1">
                <a:latin typeface="Segoe UI"/>
                <a:cs typeface="Segoe UI"/>
              </a:rPr>
              <a:t>tiêu</a:t>
            </a:r>
            <a:r>
              <a:rPr lang="en-US" sz="1100" b="1" dirty="0">
                <a:latin typeface="Segoe UI"/>
                <a:cs typeface="Segoe UI"/>
              </a:rPr>
              <a:t> </a:t>
            </a:r>
            <a:r>
              <a:rPr lang="en-US" sz="1100" b="1" dirty="0" err="1">
                <a:latin typeface="Segoe UI"/>
                <a:cs typeface="Segoe UI"/>
              </a:rPr>
              <a:t>kiến</a:t>
            </a:r>
            <a:r>
              <a:rPr lang="en-US" sz="1100" b="1" dirty="0">
                <a:latin typeface="Segoe UI"/>
                <a:cs typeface="Segoe UI"/>
              </a:rPr>
              <a:t> </a:t>
            </a:r>
            <a:r>
              <a:rPr lang="en-US" sz="1100" b="1" dirty="0" err="1">
                <a:latin typeface="Segoe UI"/>
                <a:cs typeface="Segoe UI"/>
              </a:rPr>
              <a:t>trúc</a:t>
            </a:r>
            <a:endParaRPr lang="en-US"/>
          </a:p>
          <a:p>
            <a:pPr marL="285750" indent="-285750">
              <a:buFont typeface="Arial"/>
              <a:buChar char="•"/>
            </a:pPr>
            <a:r>
              <a:rPr lang="en-US" sz="1100" dirty="0" err="1">
                <a:latin typeface="Segoe UI"/>
                <a:cs typeface="Segoe UI"/>
              </a:rPr>
              <a:t>Đưa</a:t>
            </a:r>
            <a:r>
              <a:rPr lang="en-US" sz="1100" dirty="0">
                <a:latin typeface="Segoe UI"/>
                <a:cs typeface="Segoe UI"/>
              </a:rPr>
              <a:t> </a:t>
            </a:r>
            <a:r>
              <a:rPr lang="en-US" sz="1100" dirty="0" err="1">
                <a:latin typeface="Segoe UI"/>
                <a:cs typeface="Segoe UI"/>
              </a:rPr>
              <a:t>hệ</a:t>
            </a:r>
            <a:r>
              <a:rPr lang="en-US" sz="1100" dirty="0">
                <a:latin typeface="Segoe UI"/>
                <a:cs typeface="Segoe UI"/>
              </a:rPr>
              <a:t> </a:t>
            </a:r>
            <a:r>
              <a:rPr lang="en-US" sz="1100" dirty="0" err="1">
                <a:latin typeface="Segoe UI"/>
                <a:cs typeface="Segoe UI"/>
              </a:rPr>
              <a:t>thống</a:t>
            </a:r>
            <a:r>
              <a:rPr lang="en-US" sz="1100" dirty="0">
                <a:latin typeface="Segoe UI"/>
                <a:cs typeface="Segoe UI"/>
              </a:rPr>
              <a:t> </a:t>
            </a:r>
            <a:r>
              <a:rPr lang="en-US" sz="1100" dirty="0" err="1">
                <a:latin typeface="Segoe UI"/>
                <a:cs typeface="Segoe UI"/>
              </a:rPr>
              <a:t>vào</a:t>
            </a:r>
            <a:r>
              <a:rPr lang="en-US" sz="1100" dirty="0">
                <a:latin typeface="Segoe UI"/>
                <a:cs typeface="Segoe UI"/>
              </a:rPr>
              <a:t> </a:t>
            </a:r>
            <a:r>
              <a:rPr lang="en-US" sz="1100" dirty="0" err="1">
                <a:latin typeface="Segoe UI"/>
                <a:cs typeface="Segoe UI"/>
              </a:rPr>
              <a:t>vận</a:t>
            </a:r>
            <a:r>
              <a:rPr lang="en-US" sz="1100" dirty="0">
                <a:latin typeface="Segoe UI"/>
                <a:cs typeface="Segoe UI"/>
              </a:rPr>
              <a:t> </a:t>
            </a:r>
            <a:r>
              <a:rPr lang="en-US" sz="1100" dirty="0" err="1">
                <a:latin typeface="Segoe UI"/>
                <a:cs typeface="Segoe UI"/>
              </a:rPr>
              <a:t>hành</a:t>
            </a:r>
            <a:r>
              <a:rPr lang="en-US" sz="1100" dirty="0">
                <a:latin typeface="Segoe UI"/>
                <a:cs typeface="Segoe UI"/>
              </a:rPr>
              <a:t> </a:t>
            </a:r>
            <a:r>
              <a:rPr lang="en-US" sz="1100" dirty="0" err="1">
                <a:latin typeface="Segoe UI"/>
                <a:cs typeface="Segoe UI"/>
              </a:rPr>
              <a:t>sớm</a:t>
            </a:r>
            <a:endParaRPr lang="en-US" dirty="0" err="1"/>
          </a:p>
          <a:p>
            <a:pPr marL="285750" indent="-285750">
              <a:buFont typeface="Arial"/>
              <a:buChar char="•"/>
            </a:pPr>
            <a:r>
              <a:rPr lang="en-US" sz="1100" dirty="0" err="1">
                <a:latin typeface="Segoe UI"/>
                <a:cs typeface="Segoe UI"/>
              </a:rPr>
              <a:t>Kiểm</a:t>
            </a:r>
            <a:r>
              <a:rPr lang="en-US" sz="1100" dirty="0">
                <a:latin typeface="Segoe UI"/>
                <a:cs typeface="Segoe UI"/>
              </a:rPr>
              <a:t> </a:t>
            </a:r>
            <a:r>
              <a:rPr lang="en-US" sz="1100" dirty="0" err="1">
                <a:latin typeface="Segoe UI"/>
                <a:cs typeface="Segoe UI"/>
              </a:rPr>
              <a:t>chứng</a:t>
            </a:r>
            <a:r>
              <a:rPr lang="en-US" sz="1100" dirty="0">
                <a:latin typeface="Segoe UI"/>
                <a:cs typeface="Segoe UI"/>
              </a:rPr>
              <a:t> </a:t>
            </a:r>
            <a:r>
              <a:rPr lang="en-US" sz="1100" dirty="0" err="1">
                <a:latin typeface="Segoe UI"/>
                <a:cs typeface="Segoe UI"/>
              </a:rPr>
              <a:t>kiến</a:t>
            </a:r>
            <a:r>
              <a:rPr lang="en-US" sz="1100" dirty="0">
                <a:latin typeface="Segoe UI"/>
                <a:cs typeface="Segoe UI"/>
              </a:rPr>
              <a:t> </a:t>
            </a:r>
            <a:r>
              <a:rPr lang="en-US" sz="1100" dirty="0" err="1">
                <a:latin typeface="Segoe UI"/>
                <a:cs typeface="Segoe UI"/>
              </a:rPr>
              <a:t>trúc</a:t>
            </a:r>
            <a:r>
              <a:rPr lang="en-US" sz="1100" dirty="0">
                <a:latin typeface="Segoe UI"/>
                <a:cs typeface="Segoe UI"/>
              </a:rPr>
              <a:t> microservices, event-driven</a:t>
            </a:r>
            <a:endParaRPr lang="en-US" dirty="0"/>
          </a:p>
          <a:p>
            <a:pPr marL="285750" indent="-285750">
              <a:buFont typeface="Arial"/>
              <a:buChar char="•"/>
            </a:pPr>
            <a:r>
              <a:rPr lang="en-US" sz="1100" dirty="0" err="1">
                <a:latin typeface="Segoe UI"/>
                <a:cs typeface="Segoe UI"/>
              </a:rPr>
              <a:t>Không</a:t>
            </a:r>
            <a:r>
              <a:rPr lang="en-US" sz="1100" dirty="0">
                <a:latin typeface="Segoe UI"/>
                <a:cs typeface="Segoe UI"/>
              </a:rPr>
              <a:t> </a:t>
            </a:r>
            <a:r>
              <a:rPr lang="en-US" sz="1100" dirty="0" err="1">
                <a:latin typeface="Segoe UI"/>
                <a:cs typeface="Segoe UI"/>
              </a:rPr>
              <a:t>phá</a:t>
            </a:r>
            <a:r>
              <a:rPr lang="en-US" sz="1100" dirty="0">
                <a:latin typeface="Segoe UI"/>
                <a:cs typeface="Segoe UI"/>
              </a:rPr>
              <a:t> </a:t>
            </a:r>
            <a:r>
              <a:rPr lang="en-US" sz="1100" dirty="0" err="1">
                <a:latin typeface="Segoe UI"/>
                <a:cs typeface="Segoe UI"/>
              </a:rPr>
              <a:t>vỡ</a:t>
            </a:r>
            <a:r>
              <a:rPr lang="en-US" sz="1100" dirty="0">
                <a:latin typeface="Segoe UI"/>
                <a:cs typeface="Segoe UI"/>
              </a:rPr>
              <a:t> landscape </a:t>
            </a:r>
            <a:r>
              <a:rPr lang="en-US" sz="1100" dirty="0" err="1">
                <a:latin typeface="Segoe UI"/>
                <a:cs typeface="Segoe UI"/>
              </a:rPr>
              <a:t>hiện</a:t>
            </a:r>
            <a:r>
              <a:rPr lang="en-US" sz="1100" dirty="0">
                <a:latin typeface="Segoe UI"/>
                <a:cs typeface="Segoe UI"/>
              </a:rPr>
              <a:t> </a:t>
            </a:r>
            <a:r>
              <a:rPr lang="en-US" sz="1100" dirty="0" err="1">
                <a:latin typeface="Segoe UI"/>
                <a:cs typeface="Segoe UI"/>
              </a:rPr>
              <a:t>hữu</a:t>
            </a:r>
            <a:endParaRPr lang="en-US" dirty="0" err="1"/>
          </a:p>
          <a:p>
            <a:r>
              <a:rPr lang="en-US" sz="1100" b="1" dirty="0">
                <a:latin typeface="Segoe UI"/>
                <a:cs typeface="Segoe UI"/>
              </a:rPr>
              <a:t>Phạm vi </a:t>
            </a:r>
            <a:r>
              <a:rPr lang="en-US" sz="1100" b="1" dirty="0" err="1">
                <a:latin typeface="Segoe UI"/>
                <a:cs typeface="Segoe UI"/>
              </a:rPr>
              <a:t>triển</a:t>
            </a:r>
            <a:r>
              <a:rPr lang="en-US" sz="1100" b="1" dirty="0">
                <a:latin typeface="Segoe UI"/>
                <a:cs typeface="Segoe UI"/>
              </a:rPr>
              <a:t> </a:t>
            </a:r>
            <a:r>
              <a:rPr lang="en-US" sz="1100" b="1" dirty="0" err="1">
                <a:latin typeface="Segoe UI"/>
                <a:cs typeface="Segoe UI"/>
              </a:rPr>
              <a:t>khai</a:t>
            </a:r>
            <a:endParaRPr lang="en-US" dirty="0" err="1"/>
          </a:p>
          <a:p>
            <a:pPr marL="285750" indent="-285750">
              <a:buFont typeface="Arial"/>
              <a:buChar char="•"/>
            </a:pPr>
            <a:r>
              <a:rPr lang="en-US" sz="1100" b="1" dirty="0">
                <a:latin typeface="Segoe UI"/>
                <a:cs typeface="Segoe UI"/>
              </a:rPr>
              <a:t>Front-end</a:t>
            </a:r>
            <a:r>
              <a:rPr lang="en-US" sz="1100" dirty="0">
                <a:latin typeface="Segoe UI"/>
                <a:cs typeface="Segoe UI"/>
              </a:rPr>
              <a:t>: Upload, preview, </a:t>
            </a:r>
            <a:r>
              <a:rPr lang="en-US" sz="1100" dirty="0" err="1">
                <a:latin typeface="Segoe UI"/>
                <a:cs typeface="Segoe UI"/>
              </a:rPr>
              <a:t>theo</a:t>
            </a:r>
            <a:r>
              <a:rPr lang="en-US" sz="1100" dirty="0">
                <a:latin typeface="Segoe UI"/>
                <a:cs typeface="Segoe UI"/>
              </a:rPr>
              <a:t> </a:t>
            </a:r>
            <a:r>
              <a:rPr lang="en-US" sz="1100" dirty="0" err="1">
                <a:latin typeface="Segoe UI"/>
                <a:cs typeface="Segoe UI"/>
              </a:rPr>
              <a:t>dõi</a:t>
            </a:r>
            <a:r>
              <a:rPr lang="en-US" sz="1100" dirty="0">
                <a:latin typeface="Segoe UI"/>
                <a:cs typeface="Segoe UI"/>
              </a:rPr>
              <a:t> </a:t>
            </a:r>
            <a:r>
              <a:rPr lang="en-US" sz="1100" dirty="0" err="1">
                <a:latin typeface="Segoe UI"/>
                <a:cs typeface="Segoe UI"/>
              </a:rPr>
              <a:t>trạng</a:t>
            </a:r>
            <a:r>
              <a:rPr lang="en-US" sz="1100" dirty="0">
                <a:latin typeface="Segoe UI"/>
                <a:cs typeface="Segoe UI"/>
              </a:rPr>
              <a:t> </a:t>
            </a:r>
            <a:r>
              <a:rPr lang="en-US" sz="1100" dirty="0" err="1">
                <a:latin typeface="Segoe UI"/>
                <a:cs typeface="Segoe UI"/>
              </a:rPr>
              <a:t>thái</a:t>
            </a:r>
            <a:endParaRPr lang="en-US" dirty="0" err="1"/>
          </a:p>
          <a:p>
            <a:pPr marL="285750" indent="-285750">
              <a:buFont typeface="Arial"/>
              <a:buChar char="•"/>
            </a:pPr>
            <a:r>
              <a:rPr lang="en-US" sz="1100" b="1" dirty="0">
                <a:latin typeface="Segoe UI"/>
                <a:cs typeface="Segoe UI"/>
              </a:rPr>
              <a:t>Core services (Spring Boot)</a:t>
            </a:r>
            <a:r>
              <a:rPr lang="en-US" sz="1100" dirty="0">
                <a:latin typeface="Segoe UI"/>
                <a:cs typeface="Segoe UI"/>
              </a:rPr>
              <a:t> </a:t>
            </a:r>
            <a:endParaRPr lang="en-US" dirty="0"/>
          </a:p>
          <a:p>
            <a:pPr marL="742950" lvl="1" indent="-285750">
              <a:buFont typeface="Arial"/>
              <a:buChar char="•"/>
            </a:pPr>
            <a:r>
              <a:rPr lang="en-US" sz="1100" dirty="0">
                <a:latin typeface="Segoe UI"/>
                <a:cs typeface="Segoe UI"/>
              </a:rPr>
              <a:t>User Management Service</a:t>
            </a:r>
            <a:endParaRPr lang="en-US" dirty="0"/>
          </a:p>
          <a:p>
            <a:pPr marL="742950" lvl="1" indent="-285750">
              <a:buFont typeface="Arial"/>
              <a:buChar char="•"/>
            </a:pPr>
            <a:r>
              <a:rPr lang="en-US" sz="1100" dirty="0">
                <a:latin typeface="Segoe UI"/>
                <a:cs typeface="Segoe UI"/>
              </a:rPr>
              <a:t>Upload Management Service</a:t>
            </a:r>
            <a:endParaRPr lang="en-US" dirty="0"/>
          </a:p>
          <a:p>
            <a:pPr marL="742950" lvl="1" indent="-285750">
              <a:buFont typeface="Arial"/>
              <a:buChar char="•"/>
            </a:pPr>
            <a:r>
              <a:rPr lang="en-US" sz="1100" dirty="0">
                <a:latin typeface="Segoe UI"/>
                <a:cs typeface="Segoe UI"/>
              </a:rPr>
              <a:t>Validation Service (XML schema + rule </a:t>
            </a:r>
            <a:r>
              <a:rPr lang="en-US" sz="1100" dirty="0" err="1">
                <a:latin typeface="Segoe UI"/>
                <a:cs typeface="Segoe UI"/>
              </a:rPr>
              <a:t>cơ</a:t>
            </a:r>
            <a:r>
              <a:rPr lang="en-US" sz="1100" dirty="0">
                <a:latin typeface="Segoe UI"/>
                <a:cs typeface="Segoe UI"/>
              </a:rPr>
              <a:t> </a:t>
            </a:r>
            <a:r>
              <a:rPr lang="en-US" sz="1100" dirty="0" err="1">
                <a:latin typeface="Segoe UI"/>
                <a:cs typeface="Segoe UI"/>
              </a:rPr>
              <a:t>bản</a:t>
            </a:r>
            <a:r>
              <a:rPr lang="en-US" sz="1100" dirty="0">
                <a:latin typeface="Segoe UI"/>
                <a:cs typeface="Segoe UI"/>
              </a:rPr>
              <a:t>)</a:t>
            </a:r>
            <a:endParaRPr lang="en-US" dirty="0"/>
          </a:p>
          <a:p>
            <a:pPr marL="742950" lvl="1" indent="-285750">
              <a:buFont typeface="Arial"/>
              <a:buChar char="•"/>
            </a:pPr>
            <a:r>
              <a:rPr lang="en-US" sz="1100" dirty="0">
                <a:latin typeface="Segoe UI"/>
                <a:cs typeface="Segoe UI"/>
              </a:rPr>
              <a:t>Ingestion Service</a:t>
            </a:r>
            <a:endParaRPr lang="en-US" dirty="0"/>
          </a:p>
          <a:p>
            <a:pPr marL="285750" indent="-285750">
              <a:buFont typeface="Arial"/>
              <a:buChar char="•"/>
            </a:pPr>
            <a:r>
              <a:rPr lang="en-US" sz="1100" b="1" dirty="0">
                <a:latin typeface="Segoe UI"/>
                <a:cs typeface="Segoe UI"/>
              </a:rPr>
              <a:t>Integration</a:t>
            </a:r>
            <a:r>
              <a:rPr lang="en-US" sz="1100" dirty="0">
                <a:latin typeface="Segoe UI"/>
                <a:cs typeface="Segoe UI"/>
              </a:rPr>
              <a:t> </a:t>
            </a:r>
            <a:endParaRPr lang="en-US" dirty="0"/>
          </a:p>
          <a:p>
            <a:pPr marL="742950" lvl="1" indent="-285750">
              <a:buFont typeface="Arial"/>
              <a:buChar char="•"/>
            </a:pPr>
            <a:r>
              <a:rPr lang="en-US" sz="1100" dirty="0">
                <a:latin typeface="Segoe UI"/>
                <a:cs typeface="Segoe UI"/>
              </a:rPr>
              <a:t>API Gateway (AuthN/</a:t>
            </a:r>
            <a:r>
              <a:rPr lang="en-US" sz="1100" dirty="0" err="1">
                <a:latin typeface="Segoe UI"/>
                <a:cs typeface="Segoe UI"/>
              </a:rPr>
              <a:t>AuthZ</a:t>
            </a:r>
            <a:r>
              <a:rPr lang="en-US" sz="1100" dirty="0">
                <a:latin typeface="Segoe UI"/>
                <a:cs typeface="Segoe UI"/>
              </a:rPr>
              <a:t>, routing)</a:t>
            </a:r>
            <a:endParaRPr lang="en-US" dirty="0"/>
          </a:p>
          <a:p>
            <a:pPr marL="742950" lvl="1" indent="-285750">
              <a:buFont typeface="Arial"/>
              <a:buChar char="•"/>
            </a:pPr>
            <a:r>
              <a:rPr lang="en-US" sz="1100" dirty="0">
                <a:latin typeface="Segoe UI"/>
                <a:cs typeface="Segoe UI"/>
              </a:rPr>
              <a:t>Message Queue (pub/sub </a:t>
            </a:r>
            <a:r>
              <a:rPr lang="en-US" sz="1100" dirty="0" err="1">
                <a:latin typeface="Segoe UI"/>
                <a:cs typeface="Segoe UI"/>
              </a:rPr>
              <a:t>sự</a:t>
            </a:r>
            <a:r>
              <a:rPr lang="en-US" sz="1100" dirty="0">
                <a:latin typeface="Segoe UI"/>
                <a:cs typeface="Segoe UI"/>
              </a:rPr>
              <a:t> </a:t>
            </a:r>
            <a:r>
              <a:rPr lang="en-US" sz="1100" dirty="0" err="1">
                <a:latin typeface="Segoe UI"/>
                <a:cs typeface="Segoe UI"/>
              </a:rPr>
              <a:t>kiện</a:t>
            </a:r>
            <a:r>
              <a:rPr lang="en-US" sz="1100" dirty="0">
                <a:latin typeface="Segoe UI"/>
                <a:cs typeface="Segoe UI"/>
              </a:rPr>
              <a:t> upload – validate – ingest)</a:t>
            </a:r>
            <a:endParaRPr lang="en-US" dirty="0"/>
          </a:p>
          <a:p>
            <a:pPr marL="285750" indent="-285750">
              <a:buFont typeface="Arial"/>
              <a:buChar char="•"/>
            </a:pPr>
            <a:r>
              <a:rPr lang="en-US" sz="1100" b="1" dirty="0">
                <a:latin typeface="Segoe UI"/>
                <a:cs typeface="Segoe UI"/>
              </a:rPr>
              <a:t>Storage</a:t>
            </a:r>
            <a:r>
              <a:rPr lang="en-US" sz="1100" dirty="0">
                <a:latin typeface="Segoe UI"/>
                <a:cs typeface="Segoe UI"/>
              </a:rPr>
              <a:t> </a:t>
            </a:r>
            <a:endParaRPr lang="en-US" dirty="0"/>
          </a:p>
          <a:p>
            <a:pPr marL="742950" lvl="1" indent="-285750">
              <a:buFont typeface="Arial"/>
              <a:buChar char="•"/>
            </a:pPr>
            <a:r>
              <a:rPr lang="en-US" sz="1100" dirty="0">
                <a:latin typeface="Segoe UI"/>
                <a:cs typeface="Segoe UI"/>
              </a:rPr>
              <a:t>Object Storage (</a:t>
            </a:r>
            <a:r>
              <a:rPr lang="en-US" sz="1100" dirty="0" err="1">
                <a:latin typeface="Segoe UI"/>
                <a:cs typeface="Segoe UI"/>
              </a:rPr>
              <a:t>MinIO</a:t>
            </a:r>
            <a:r>
              <a:rPr lang="en-US" sz="1100" dirty="0">
                <a:latin typeface="Segoe UI"/>
                <a:cs typeface="Segoe UI"/>
              </a:rPr>
              <a:t>) </a:t>
            </a:r>
            <a:r>
              <a:rPr lang="en-US" sz="1100" dirty="0" err="1">
                <a:latin typeface="Segoe UI"/>
                <a:cs typeface="Segoe UI"/>
              </a:rPr>
              <a:t>cho</a:t>
            </a:r>
            <a:r>
              <a:rPr lang="en-US" sz="1100" dirty="0">
                <a:latin typeface="Segoe UI"/>
                <a:cs typeface="Segoe UI"/>
              </a:rPr>
              <a:t> file </a:t>
            </a:r>
            <a:r>
              <a:rPr lang="en-US" sz="1100" dirty="0" err="1">
                <a:latin typeface="Segoe UI"/>
                <a:cs typeface="Segoe UI"/>
              </a:rPr>
              <a:t>gốc</a:t>
            </a:r>
            <a:endParaRPr lang="en-US" dirty="0" err="1"/>
          </a:p>
          <a:p>
            <a:pPr marL="742950" lvl="1" indent="-285750">
              <a:buFont typeface="Arial"/>
              <a:buChar char="•"/>
            </a:pPr>
            <a:r>
              <a:rPr lang="en-US" sz="1100" dirty="0">
                <a:latin typeface="Segoe UI"/>
                <a:cs typeface="Segoe UI"/>
              </a:rPr>
              <a:t>Metadata </a:t>
            </a:r>
            <a:r>
              <a:rPr lang="en-US" sz="1100" dirty="0" err="1">
                <a:latin typeface="Segoe UI"/>
                <a:cs typeface="Segoe UI"/>
              </a:rPr>
              <a:t>lưu</a:t>
            </a:r>
            <a:r>
              <a:rPr lang="en-US" sz="1100" dirty="0">
                <a:latin typeface="Segoe UI"/>
                <a:cs typeface="Segoe UI"/>
              </a:rPr>
              <a:t> DB</a:t>
            </a:r>
            <a:endParaRPr lang="en-US" dirty="0"/>
          </a:p>
          <a:p>
            <a:pPr marL="285750" indent="-285750">
              <a:buFont typeface="Arial"/>
              <a:buChar char="•"/>
            </a:pPr>
            <a:r>
              <a:rPr lang="en-US" sz="1100" b="1" dirty="0">
                <a:latin typeface="Segoe UI"/>
                <a:cs typeface="Segoe UI"/>
              </a:rPr>
              <a:t>Security</a:t>
            </a:r>
            <a:r>
              <a:rPr lang="en-US" sz="1100" dirty="0">
                <a:latin typeface="Segoe UI"/>
                <a:cs typeface="Segoe UI"/>
              </a:rPr>
              <a:t> </a:t>
            </a:r>
            <a:endParaRPr lang="en-US" dirty="0"/>
          </a:p>
          <a:p>
            <a:pPr marL="742950" lvl="1" indent="-285750">
              <a:buFont typeface="Arial"/>
              <a:buChar char="•"/>
            </a:pPr>
            <a:r>
              <a:rPr lang="en-US" sz="1100" dirty="0">
                <a:latin typeface="Segoe UI"/>
                <a:cs typeface="Segoe UI"/>
              </a:rPr>
              <a:t>JWT, RBAC, audit log</a:t>
            </a:r>
            <a:endParaRPr lang="en-US">
              <a:latin typeface="Calibri"/>
              <a:ea typeface="Calibri"/>
              <a:cs typeface="Calibri"/>
            </a:endParaRPr>
          </a:p>
          <a:p>
            <a:pPr lvl="1"/>
            <a:r>
              <a:rPr lang="en-US" sz="1100" b="1" err="1">
                <a:latin typeface="Segoe UI"/>
                <a:cs typeface="Segoe UI"/>
              </a:rPr>
              <a:t>Kết</a:t>
            </a:r>
            <a:r>
              <a:rPr lang="en-US" sz="1100" b="1" dirty="0">
                <a:latin typeface="Segoe UI"/>
                <a:cs typeface="Segoe UI"/>
              </a:rPr>
              <a:t> </a:t>
            </a:r>
            <a:r>
              <a:rPr lang="en-US" sz="1100" b="1" err="1">
                <a:latin typeface="Segoe UI"/>
                <a:cs typeface="Segoe UI"/>
              </a:rPr>
              <a:t>quả</a:t>
            </a:r>
            <a:r>
              <a:rPr lang="en-US" sz="1100" b="1" dirty="0">
                <a:latin typeface="Segoe UI"/>
                <a:cs typeface="Segoe UI"/>
              </a:rPr>
              <a:t> </a:t>
            </a:r>
            <a:r>
              <a:rPr lang="en-US" sz="1100" b="1" err="1">
                <a:latin typeface="Segoe UI"/>
                <a:cs typeface="Segoe UI"/>
              </a:rPr>
              <a:t>kiến</a:t>
            </a:r>
            <a:r>
              <a:rPr lang="en-US" sz="1100" b="1" dirty="0">
                <a:latin typeface="Segoe UI"/>
                <a:cs typeface="Segoe UI"/>
              </a:rPr>
              <a:t> </a:t>
            </a:r>
            <a:r>
              <a:rPr lang="en-US" sz="1100" b="1" err="1">
                <a:latin typeface="Segoe UI"/>
                <a:cs typeface="Segoe UI"/>
              </a:rPr>
              <a:t>trúc</a:t>
            </a:r>
            <a:endParaRPr lang="en-US">
              <a:ea typeface="Calibri"/>
              <a:cs typeface="Calibri"/>
            </a:endParaRPr>
          </a:p>
          <a:p>
            <a:pPr marL="285750" indent="-285750">
              <a:buFont typeface="Arial"/>
              <a:buChar char="•"/>
            </a:pPr>
            <a:r>
              <a:rPr lang="en-US" sz="1100" dirty="0" err="1">
                <a:latin typeface="Segoe UI"/>
                <a:cs typeface="Segoe UI"/>
              </a:rPr>
              <a:t>Luồng</a:t>
            </a:r>
            <a:r>
              <a:rPr lang="en-US" sz="1100" dirty="0">
                <a:latin typeface="Segoe UI"/>
                <a:cs typeface="Segoe UI"/>
              </a:rPr>
              <a:t> upload </a:t>
            </a:r>
            <a:r>
              <a:rPr lang="en-US" sz="1100" b="1" dirty="0">
                <a:latin typeface="Segoe UI"/>
                <a:cs typeface="Segoe UI"/>
              </a:rPr>
              <a:t>asynchronous</a:t>
            </a:r>
            <a:endParaRPr lang="en-US" dirty="0"/>
          </a:p>
          <a:p>
            <a:pPr marL="285750" indent="-285750">
              <a:buFont typeface="Arial"/>
              <a:buChar char="•"/>
            </a:pPr>
            <a:r>
              <a:rPr lang="en-US" sz="1100" dirty="0" err="1">
                <a:latin typeface="Segoe UI"/>
                <a:cs typeface="Segoe UI"/>
              </a:rPr>
              <a:t>Tách</a:t>
            </a:r>
            <a:r>
              <a:rPr lang="en-US" sz="1100" dirty="0">
                <a:latin typeface="Segoe UI"/>
                <a:cs typeface="Segoe UI"/>
              </a:rPr>
              <a:t> </a:t>
            </a:r>
            <a:r>
              <a:rPr lang="en-US" sz="1100" dirty="0" err="1">
                <a:latin typeface="Segoe UI"/>
                <a:cs typeface="Segoe UI"/>
              </a:rPr>
              <a:t>biệt</a:t>
            </a:r>
            <a:r>
              <a:rPr lang="en-US" sz="1100" dirty="0">
                <a:latin typeface="Segoe UI"/>
                <a:cs typeface="Segoe UI"/>
              </a:rPr>
              <a:t> </a:t>
            </a:r>
            <a:r>
              <a:rPr lang="en-US" sz="1100" dirty="0" err="1">
                <a:latin typeface="Segoe UI"/>
                <a:cs typeface="Segoe UI"/>
              </a:rPr>
              <a:t>rõ</a:t>
            </a:r>
            <a:r>
              <a:rPr lang="en-US" sz="1100" dirty="0">
                <a:latin typeface="Segoe UI"/>
                <a:cs typeface="Segoe UI"/>
              </a:rPr>
              <a:t> </a:t>
            </a:r>
            <a:r>
              <a:rPr lang="en-US" sz="1100" b="1" dirty="0">
                <a:latin typeface="Segoe UI"/>
                <a:cs typeface="Segoe UI"/>
              </a:rPr>
              <a:t>upload – validate – ingest</a:t>
            </a:r>
            <a:endParaRPr lang="en-US" dirty="0"/>
          </a:p>
          <a:p>
            <a:pPr marL="285750" indent="-285750">
              <a:buFont typeface="Arial"/>
              <a:buChar char="•"/>
            </a:pPr>
            <a:r>
              <a:rPr lang="en-US" sz="1100" dirty="0" err="1">
                <a:latin typeface="Segoe UI"/>
                <a:cs typeface="Segoe UI"/>
              </a:rPr>
              <a:t>Sẵn</a:t>
            </a:r>
            <a:r>
              <a:rPr lang="en-US" sz="1100" dirty="0">
                <a:latin typeface="Segoe UI"/>
                <a:cs typeface="Segoe UI"/>
              </a:rPr>
              <a:t> </a:t>
            </a:r>
            <a:r>
              <a:rPr lang="en-US" sz="1100" dirty="0" err="1">
                <a:latin typeface="Segoe UI"/>
                <a:cs typeface="Segoe UI"/>
              </a:rPr>
              <a:t>sàng</a:t>
            </a:r>
            <a:r>
              <a:rPr lang="en-US" sz="1100" dirty="0">
                <a:latin typeface="Segoe UI"/>
                <a:cs typeface="Segoe UI"/>
              </a:rPr>
              <a:t> </a:t>
            </a:r>
            <a:r>
              <a:rPr lang="en-US" sz="1100" dirty="0" err="1">
                <a:latin typeface="Segoe UI"/>
                <a:cs typeface="Segoe UI"/>
              </a:rPr>
              <a:t>mở</a:t>
            </a:r>
            <a:r>
              <a:rPr lang="en-US" sz="1100" dirty="0">
                <a:latin typeface="Segoe UI"/>
                <a:cs typeface="Segoe UI"/>
              </a:rPr>
              <a:t> </a:t>
            </a:r>
            <a:r>
              <a:rPr lang="en-US" sz="1100" dirty="0" err="1">
                <a:latin typeface="Segoe UI"/>
                <a:cs typeface="Segoe UI"/>
              </a:rPr>
              <a:t>rộng</a:t>
            </a:r>
            <a:r>
              <a:rPr lang="en-US" sz="1100" dirty="0">
                <a:latin typeface="Segoe UI"/>
                <a:cs typeface="Segoe UI"/>
              </a:rPr>
              <a:t> </a:t>
            </a:r>
            <a:r>
              <a:rPr lang="en-US" sz="1100" dirty="0" err="1">
                <a:latin typeface="Segoe UI"/>
                <a:cs typeface="Segoe UI"/>
              </a:rPr>
              <a:t>định</a:t>
            </a:r>
            <a:r>
              <a:rPr lang="en-US" sz="1100" dirty="0">
                <a:latin typeface="Segoe UI"/>
                <a:cs typeface="Segoe UI"/>
              </a:rPr>
              <a:t> </a:t>
            </a:r>
            <a:r>
              <a:rPr lang="en-US" sz="1100" dirty="0" err="1">
                <a:latin typeface="Segoe UI"/>
                <a:cs typeface="Segoe UI"/>
              </a:rPr>
              <a:t>dạng</a:t>
            </a:r>
            <a:r>
              <a:rPr lang="en-US" sz="1100" dirty="0">
                <a:latin typeface="Segoe UI"/>
                <a:cs typeface="Segoe UI"/>
              </a:rPr>
              <a:t> file</a:t>
            </a:r>
            <a:endParaRPr lang="en-US" dirty="0"/>
          </a:p>
          <a:p>
            <a:endParaRPr lang="en-US" sz="1600" b="1" dirty="0">
              <a:ea typeface="Calibri"/>
              <a:cs typeface="Calibri"/>
            </a:endParaRPr>
          </a:p>
        </p:txBody>
      </p:sp>
      <p:pic>
        <p:nvPicPr>
          <p:cNvPr id="7" name="Hình ảnh 6" descr="Ảnh có chứa văn bản, ảnh chụp màn hình, Phông chữ, thiết kế&#10;&#10;Nội dung do AI tạo ra có thể không chính xác.">
            <a:extLst>
              <a:ext uri="{FF2B5EF4-FFF2-40B4-BE49-F238E27FC236}">
                <a16:creationId xmlns:a16="http://schemas.microsoft.com/office/drawing/2014/main" id="{C99B1AB4-D133-0E01-3BD6-A6CB2B143301}"/>
              </a:ext>
            </a:extLst>
          </p:cNvPr>
          <p:cNvPicPr>
            <a:picLocks noChangeAspect="1"/>
          </p:cNvPicPr>
          <p:nvPr/>
        </p:nvPicPr>
        <p:blipFill>
          <a:blip r:embed="rId3"/>
          <a:stretch>
            <a:fillRect/>
          </a:stretch>
        </p:blipFill>
        <p:spPr>
          <a:xfrm>
            <a:off x="6362241" y="771181"/>
            <a:ext cx="3966073" cy="5939928"/>
          </a:xfrm>
          <a:prstGeom prst="rect">
            <a:avLst/>
          </a:prstGeom>
        </p:spPr>
      </p:pic>
    </p:spTree>
    <p:extLst>
      <p:ext uri="{BB962C8B-B14F-4D97-AF65-F5344CB8AC3E}">
        <p14:creationId xmlns:p14="http://schemas.microsoft.com/office/powerpoint/2010/main" val="4016759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F305B3-E823-3220-9C2C-20D97958B7C5}"/>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AD233ECE-6B2D-A5E8-E9AA-3CCBEC6EDECC}"/>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a:latin typeface="+mn-lt"/>
                <a:cs typeface="Times New Roman" panose="02020603050405020304" pitchFamily="18" charset="0"/>
              </a:rPr>
              <a:t>Kế hoạch triển khai</a:t>
            </a:r>
            <a:endParaRPr lang="en-AU" sz="3200">
              <a:solidFill>
                <a:schemeClr val="accent5"/>
              </a:solidFill>
              <a:latin typeface="+mn-lt"/>
              <a:cs typeface="Times New Roman" panose="02020603050405020304" pitchFamily="18" charset="0"/>
            </a:endParaRPr>
          </a:p>
        </p:txBody>
      </p:sp>
      <p:sp>
        <p:nvSpPr>
          <p:cNvPr id="2" name="Rectangle 1">
            <a:extLst>
              <a:ext uri="{FF2B5EF4-FFF2-40B4-BE49-F238E27FC236}">
                <a16:creationId xmlns:a16="http://schemas.microsoft.com/office/drawing/2014/main" id="{0B29BB85-2691-798A-DD64-798FB40C9624}"/>
              </a:ext>
            </a:extLst>
          </p:cNvPr>
          <p:cNvSpPr/>
          <p:nvPr/>
        </p:nvSpPr>
        <p:spPr>
          <a:xfrm>
            <a:off x="527456" y="723538"/>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F14A733-324E-D7A0-3E3F-5ECC82755037}"/>
              </a:ext>
            </a:extLst>
          </p:cNvPr>
          <p:cNvSpPr txBox="1"/>
          <p:nvPr/>
        </p:nvSpPr>
        <p:spPr>
          <a:xfrm>
            <a:off x="528476" y="1182415"/>
            <a:ext cx="10251063" cy="3862596"/>
          </a:xfrm>
          <a:prstGeom prst="rect">
            <a:avLst/>
          </a:prstGeom>
          <a:noFill/>
        </p:spPr>
        <p:txBody>
          <a:bodyPr wrap="square" lIns="91440" tIns="45720" rIns="91440" bIns="45720" rtlCol="0" anchor="t">
            <a:spAutoFit/>
          </a:bodyPr>
          <a:lstStyle/>
          <a:p>
            <a:r>
              <a:rPr lang="en-US" b="1" err="1"/>
              <a:t>Phase</a:t>
            </a:r>
            <a:r>
              <a:rPr lang="en-US" b="1"/>
              <a:t> 2 – Scale &amp; Extend: Excel, CSV</a:t>
            </a:r>
            <a:endParaRPr lang="vi-VN"/>
          </a:p>
          <a:p>
            <a:r>
              <a:rPr lang="en-US" sz="1100" b="1" err="1">
                <a:latin typeface="Segoe UI"/>
                <a:cs typeface="Segoe UI"/>
              </a:rPr>
              <a:t>Mục</a:t>
            </a:r>
            <a:r>
              <a:rPr lang="en-US" sz="1100" b="1">
                <a:latin typeface="Segoe UI"/>
                <a:cs typeface="Segoe UI"/>
              </a:rPr>
              <a:t> </a:t>
            </a:r>
            <a:r>
              <a:rPr lang="en-US" sz="1100" b="1" err="1">
                <a:latin typeface="Segoe UI"/>
                <a:cs typeface="Segoe UI"/>
              </a:rPr>
              <a:t>tiêu</a:t>
            </a:r>
            <a:r>
              <a:rPr lang="en-US" sz="1100" b="1">
                <a:latin typeface="Segoe UI"/>
                <a:cs typeface="Segoe UI"/>
              </a:rPr>
              <a:t> </a:t>
            </a:r>
            <a:r>
              <a:rPr lang="en-US" sz="1100" b="1" err="1">
                <a:latin typeface="Segoe UI"/>
                <a:cs typeface="Segoe UI"/>
              </a:rPr>
              <a:t>kiến</a:t>
            </a:r>
            <a:r>
              <a:rPr lang="en-US" sz="1100" b="1">
                <a:latin typeface="Segoe UI"/>
                <a:cs typeface="Segoe UI"/>
              </a:rPr>
              <a:t> trúc</a:t>
            </a:r>
            <a:endParaRPr lang="en-US"/>
          </a:p>
          <a:p>
            <a:pPr marL="285750" indent="-285750">
              <a:buFont typeface="Arial"/>
              <a:buChar char="•"/>
            </a:pPr>
            <a:r>
              <a:rPr lang="en-US" sz="1100" dirty="0" err="1">
                <a:latin typeface="Segoe UI"/>
                <a:cs typeface="Segoe UI"/>
              </a:rPr>
              <a:t>Mở</a:t>
            </a:r>
            <a:r>
              <a:rPr lang="en-US" sz="1100" dirty="0">
                <a:latin typeface="Segoe UI"/>
                <a:cs typeface="Segoe UI"/>
              </a:rPr>
              <a:t> </a:t>
            </a:r>
            <a:r>
              <a:rPr lang="en-US" sz="1100" dirty="0" err="1">
                <a:latin typeface="Segoe UI"/>
                <a:cs typeface="Segoe UI"/>
              </a:rPr>
              <a:t>rộng</a:t>
            </a:r>
            <a:r>
              <a:rPr lang="en-US" sz="1100" dirty="0">
                <a:latin typeface="Segoe UI"/>
                <a:cs typeface="Segoe UI"/>
              </a:rPr>
              <a:t> </a:t>
            </a:r>
            <a:r>
              <a:rPr lang="en-US" sz="1100" dirty="0" err="1">
                <a:latin typeface="Segoe UI"/>
                <a:cs typeface="Segoe UI"/>
              </a:rPr>
              <a:t>chức</a:t>
            </a:r>
            <a:r>
              <a:rPr lang="en-US" sz="1100" dirty="0">
                <a:latin typeface="Segoe UI"/>
                <a:cs typeface="Segoe UI"/>
              </a:rPr>
              <a:t> </a:t>
            </a:r>
            <a:r>
              <a:rPr lang="en-US" sz="1100" dirty="0" err="1">
                <a:latin typeface="Segoe UI"/>
                <a:cs typeface="Segoe UI"/>
              </a:rPr>
              <a:t>năng</a:t>
            </a:r>
            <a:r>
              <a:rPr lang="en-US" sz="1100" dirty="0">
                <a:latin typeface="Segoe UI"/>
                <a:cs typeface="Segoe UI"/>
              </a:rPr>
              <a:t> </a:t>
            </a:r>
            <a:r>
              <a:rPr lang="en-US" sz="1100" b="1" dirty="0" err="1">
                <a:latin typeface="Segoe UI"/>
                <a:cs typeface="Segoe UI"/>
              </a:rPr>
              <a:t>không</a:t>
            </a:r>
            <a:r>
              <a:rPr lang="en-US" sz="1100" b="1" dirty="0">
                <a:latin typeface="Segoe UI"/>
                <a:cs typeface="Segoe UI"/>
              </a:rPr>
              <a:t> </a:t>
            </a:r>
            <a:r>
              <a:rPr lang="en-US" sz="1100" b="1" dirty="0" err="1">
                <a:latin typeface="Segoe UI"/>
                <a:cs typeface="Segoe UI"/>
              </a:rPr>
              <a:t>thay</a:t>
            </a:r>
            <a:r>
              <a:rPr lang="en-US" sz="1100" b="1" dirty="0">
                <a:latin typeface="Segoe UI"/>
                <a:cs typeface="Segoe UI"/>
              </a:rPr>
              <a:t> </a:t>
            </a:r>
            <a:r>
              <a:rPr lang="en-US" sz="1100" b="1" dirty="0" err="1">
                <a:latin typeface="Segoe UI"/>
                <a:cs typeface="Segoe UI"/>
              </a:rPr>
              <a:t>đổi</a:t>
            </a:r>
            <a:r>
              <a:rPr lang="en-US" sz="1100" b="1" dirty="0">
                <a:latin typeface="Segoe UI"/>
                <a:cs typeface="Segoe UI"/>
              </a:rPr>
              <a:t> </a:t>
            </a:r>
            <a:r>
              <a:rPr lang="en-US" sz="1100" b="1" dirty="0" err="1">
                <a:latin typeface="Segoe UI"/>
                <a:cs typeface="Segoe UI"/>
              </a:rPr>
              <a:t>kiến</a:t>
            </a:r>
            <a:r>
              <a:rPr lang="en-US" sz="1100" b="1" dirty="0">
                <a:latin typeface="Segoe UI"/>
                <a:cs typeface="Segoe UI"/>
              </a:rPr>
              <a:t> </a:t>
            </a:r>
            <a:r>
              <a:rPr lang="en-US" sz="1100" b="1" dirty="0" err="1">
                <a:latin typeface="Segoe UI"/>
                <a:cs typeface="Segoe UI"/>
              </a:rPr>
              <a:t>trúc</a:t>
            </a:r>
            <a:r>
              <a:rPr lang="en-US" sz="1100" b="1" dirty="0">
                <a:latin typeface="Segoe UI"/>
                <a:cs typeface="Segoe UI"/>
              </a:rPr>
              <a:t> </a:t>
            </a:r>
            <a:r>
              <a:rPr lang="en-US" sz="1100" b="1" dirty="0" err="1">
                <a:latin typeface="Segoe UI"/>
                <a:cs typeface="Segoe UI"/>
              </a:rPr>
              <a:t>lõi</a:t>
            </a:r>
            <a:endParaRPr lang="en-US" dirty="0" err="1"/>
          </a:p>
          <a:p>
            <a:pPr marL="285750" indent="-285750">
              <a:buFont typeface="Arial"/>
              <a:buChar char="•"/>
            </a:pPr>
            <a:r>
              <a:rPr lang="en-US" sz="1100" dirty="0" err="1">
                <a:latin typeface="Segoe UI"/>
                <a:cs typeface="Segoe UI"/>
              </a:rPr>
              <a:t>Tăng</a:t>
            </a:r>
            <a:r>
              <a:rPr lang="en-US" sz="1100" dirty="0">
                <a:latin typeface="Segoe UI"/>
                <a:cs typeface="Segoe UI"/>
              </a:rPr>
              <a:t> </a:t>
            </a:r>
            <a:r>
              <a:rPr lang="en-US" sz="1100" dirty="0" err="1">
                <a:latin typeface="Segoe UI"/>
                <a:cs typeface="Segoe UI"/>
              </a:rPr>
              <a:t>khả</a:t>
            </a:r>
            <a:r>
              <a:rPr lang="en-US" sz="1100" dirty="0">
                <a:latin typeface="Segoe UI"/>
                <a:cs typeface="Segoe UI"/>
              </a:rPr>
              <a:t> </a:t>
            </a:r>
            <a:r>
              <a:rPr lang="en-US" sz="1100" dirty="0" err="1">
                <a:latin typeface="Segoe UI"/>
                <a:cs typeface="Segoe UI"/>
              </a:rPr>
              <a:t>năng</a:t>
            </a:r>
            <a:r>
              <a:rPr lang="en-US" sz="1100">
                <a:latin typeface="Segoe UI"/>
                <a:cs typeface="Segoe UI"/>
              </a:rPr>
              <a:t> tái sử dụng &amp; cấu hình</a:t>
            </a:r>
            <a:endParaRPr lang="en-US"/>
          </a:p>
          <a:p>
            <a:r>
              <a:rPr lang="en-US" sz="1100" b="1" dirty="0">
                <a:latin typeface="Segoe UI"/>
                <a:cs typeface="Segoe UI"/>
              </a:rPr>
              <a:t>Phạm vi </a:t>
            </a:r>
            <a:r>
              <a:rPr lang="en-US" sz="1100" b="1" dirty="0" err="1">
                <a:latin typeface="Segoe UI"/>
                <a:cs typeface="Segoe UI"/>
              </a:rPr>
              <a:t>mở</a:t>
            </a:r>
            <a:r>
              <a:rPr lang="en-US" sz="1100" b="1">
                <a:latin typeface="Segoe UI"/>
                <a:cs typeface="Segoe UI"/>
              </a:rPr>
              <a:t> rộng</a:t>
            </a:r>
            <a:endParaRPr lang="en-US"/>
          </a:p>
          <a:p>
            <a:pPr marL="285750" indent="-285750">
              <a:buFont typeface="Arial"/>
              <a:buChar char="•"/>
            </a:pPr>
            <a:r>
              <a:rPr lang="en-US" sz="1100" b="1" dirty="0">
                <a:latin typeface="Segoe UI"/>
                <a:cs typeface="Segoe UI"/>
              </a:rPr>
              <a:t>Upload Management Service</a:t>
            </a:r>
            <a:r>
              <a:rPr lang="en-US" sz="1100" dirty="0">
                <a:latin typeface="Segoe UI"/>
                <a:cs typeface="Segoe UI"/>
              </a:rPr>
              <a:t> </a:t>
            </a:r>
            <a:endParaRPr lang="en-US" dirty="0"/>
          </a:p>
          <a:p>
            <a:pPr marL="742950" lvl="1" indent="-285750">
              <a:buFont typeface="Arial"/>
              <a:buChar char="•"/>
            </a:pPr>
            <a:r>
              <a:rPr lang="en-US" sz="1100">
                <a:latin typeface="Segoe UI"/>
                <a:cs typeface="Segoe UI"/>
              </a:rPr>
              <a:t>Support multi-file type (XML / Excel / CSV)</a:t>
            </a:r>
            <a:endParaRPr lang="en-US"/>
          </a:p>
          <a:p>
            <a:pPr marL="285750" indent="-285750">
              <a:buFont typeface="Arial"/>
              <a:buChar char="•"/>
            </a:pPr>
            <a:r>
              <a:rPr lang="en-US" sz="1100" b="1" dirty="0">
                <a:latin typeface="Segoe UI"/>
                <a:cs typeface="Segoe UI"/>
              </a:rPr>
              <a:t>Validation Service</a:t>
            </a:r>
            <a:r>
              <a:rPr lang="en-US" sz="1100" dirty="0">
                <a:latin typeface="Segoe UI"/>
                <a:cs typeface="Segoe UI"/>
              </a:rPr>
              <a:t> </a:t>
            </a:r>
            <a:endParaRPr lang="en-US" dirty="0"/>
          </a:p>
          <a:p>
            <a:pPr marL="742950" lvl="1" indent="-285750">
              <a:buFont typeface="Arial"/>
              <a:buChar char="•"/>
            </a:pPr>
            <a:r>
              <a:rPr lang="en-US" sz="1100" dirty="0">
                <a:latin typeface="Segoe UI"/>
                <a:cs typeface="Segoe UI"/>
              </a:rPr>
              <a:t>Rule engine </a:t>
            </a:r>
            <a:r>
              <a:rPr lang="en-US" sz="1100" dirty="0" err="1">
                <a:latin typeface="Segoe UI"/>
                <a:cs typeface="Segoe UI"/>
              </a:rPr>
              <a:t>theo</a:t>
            </a:r>
            <a:r>
              <a:rPr lang="en-US" sz="1100">
                <a:latin typeface="Segoe UI"/>
                <a:cs typeface="Segoe UI"/>
              </a:rPr>
              <a:t> dataset</a:t>
            </a:r>
            <a:endParaRPr lang="en-US"/>
          </a:p>
          <a:p>
            <a:pPr marL="742950" lvl="1" indent="-285750">
              <a:buFont typeface="Arial"/>
              <a:buChar char="•"/>
            </a:pPr>
            <a:r>
              <a:rPr lang="en-US" sz="1100" dirty="0" err="1">
                <a:latin typeface="Segoe UI"/>
                <a:cs typeface="Segoe UI"/>
              </a:rPr>
              <a:t>Kiểm</a:t>
            </a:r>
            <a:r>
              <a:rPr lang="en-US" sz="1100" dirty="0">
                <a:latin typeface="Segoe UI"/>
                <a:cs typeface="Segoe UI"/>
              </a:rPr>
              <a:t> </a:t>
            </a:r>
            <a:r>
              <a:rPr lang="en-US" sz="1100" dirty="0" err="1">
                <a:latin typeface="Segoe UI"/>
                <a:cs typeface="Segoe UI"/>
              </a:rPr>
              <a:t>tra</a:t>
            </a:r>
            <a:r>
              <a:rPr lang="en-US" sz="1100" dirty="0">
                <a:latin typeface="Segoe UI"/>
                <a:cs typeface="Segoe UI"/>
              </a:rPr>
              <a:t> </a:t>
            </a:r>
            <a:r>
              <a:rPr lang="en-US" sz="1100" dirty="0" err="1">
                <a:latin typeface="Segoe UI"/>
                <a:cs typeface="Segoe UI"/>
              </a:rPr>
              <a:t>chất</a:t>
            </a:r>
            <a:r>
              <a:rPr lang="en-US" sz="1100">
                <a:latin typeface="Segoe UI"/>
                <a:cs typeface="Segoe UI"/>
              </a:rPr>
              <a:t> lượng dữ liệu (DQ rules)</a:t>
            </a:r>
            <a:endParaRPr lang="en-US"/>
          </a:p>
          <a:p>
            <a:pPr marL="285750" indent="-285750">
              <a:buFont typeface="Arial"/>
              <a:buChar char="•"/>
            </a:pPr>
            <a:r>
              <a:rPr lang="en-US" sz="1100" b="1" dirty="0">
                <a:latin typeface="Segoe UI"/>
                <a:cs typeface="Segoe UI"/>
              </a:rPr>
              <a:t>Ingestion Service</a:t>
            </a:r>
            <a:r>
              <a:rPr lang="en-US" sz="1100" dirty="0">
                <a:latin typeface="Segoe UI"/>
                <a:cs typeface="Segoe UI"/>
              </a:rPr>
              <a:t> </a:t>
            </a:r>
            <a:endParaRPr lang="en-US" dirty="0"/>
          </a:p>
          <a:p>
            <a:pPr marL="742950" lvl="1" indent="-285750">
              <a:buFont typeface="Arial"/>
              <a:buChar char="•"/>
            </a:pPr>
            <a:r>
              <a:rPr lang="en-US" sz="1100">
                <a:latin typeface="Segoe UI"/>
                <a:cs typeface="Segoe UI"/>
              </a:rPr>
              <a:t>Mapping động theo schema</a:t>
            </a:r>
            <a:endParaRPr lang="en-US"/>
          </a:p>
          <a:p>
            <a:pPr marL="742950" lvl="1" indent="-285750">
              <a:buFont typeface="Arial"/>
              <a:buChar char="•"/>
            </a:pPr>
            <a:r>
              <a:rPr lang="en-US" sz="1100">
                <a:latin typeface="Segoe UI"/>
                <a:cs typeface="Segoe UI"/>
              </a:rPr>
              <a:t>Chuẩn hóa dữ liệu đầu vào</a:t>
            </a:r>
            <a:endParaRPr lang="en-US"/>
          </a:p>
          <a:p>
            <a:pPr marL="285750" indent="-285750">
              <a:buFont typeface="Arial"/>
              <a:buChar char="•"/>
            </a:pPr>
            <a:r>
              <a:rPr lang="en-US" sz="1100" b="1" dirty="0">
                <a:latin typeface="Segoe UI"/>
                <a:cs typeface="Segoe UI"/>
              </a:rPr>
              <a:t>Operational</a:t>
            </a:r>
            <a:r>
              <a:rPr lang="en-US" sz="1100" dirty="0">
                <a:latin typeface="Segoe UI"/>
                <a:cs typeface="Segoe UI"/>
              </a:rPr>
              <a:t> </a:t>
            </a:r>
            <a:endParaRPr lang="en-US" dirty="0"/>
          </a:p>
          <a:p>
            <a:pPr marL="742950" lvl="1" indent="-285750">
              <a:buFont typeface="Arial"/>
              <a:buChar char="•"/>
            </a:pPr>
            <a:r>
              <a:rPr lang="en-US" sz="1100">
                <a:latin typeface="Segoe UI"/>
                <a:cs typeface="Segoe UI"/>
              </a:rPr>
              <a:t>Tối ưu hiệu năng</a:t>
            </a:r>
            <a:endParaRPr lang="en-US"/>
          </a:p>
          <a:p>
            <a:pPr marL="742950" lvl="1" indent="-285750">
              <a:buFont typeface="Arial"/>
              <a:buChar char="•"/>
            </a:pPr>
            <a:r>
              <a:rPr lang="en-US" sz="1100">
                <a:latin typeface="Segoe UI"/>
                <a:cs typeface="Segoe UI"/>
              </a:rPr>
              <a:t>Bổ sung monitoring &amp; retry mechanism</a:t>
            </a:r>
            <a:endParaRPr lang="en-US"/>
          </a:p>
          <a:p>
            <a:pPr lvl="1"/>
            <a:r>
              <a:rPr lang="en-US" sz="1100" b="1">
                <a:latin typeface="Segoe UI"/>
                <a:cs typeface="Segoe UI"/>
              </a:rPr>
              <a:t>Kết quả kiến trúc</a:t>
            </a:r>
            <a:endParaRPr lang="en-US"/>
          </a:p>
          <a:p>
            <a:pPr marL="285750" indent="-285750">
              <a:buFont typeface="Arial"/>
              <a:buChar char="•"/>
            </a:pPr>
            <a:r>
              <a:rPr lang="en-US" sz="1100" dirty="0" err="1">
                <a:latin typeface="Segoe UI"/>
                <a:cs typeface="Segoe UI"/>
              </a:rPr>
              <a:t>Kiến</a:t>
            </a:r>
            <a:r>
              <a:rPr lang="en-US" sz="1100" dirty="0">
                <a:latin typeface="Segoe UI"/>
                <a:cs typeface="Segoe UI"/>
              </a:rPr>
              <a:t> </a:t>
            </a:r>
            <a:r>
              <a:rPr lang="en-US" sz="1100" dirty="0" err="1">
                <a:latin typeface="Segoe UI"/>
                <a:cs typeface="Segoe UI"/>
              </a:rPr>
              <a:t>trúc</a:t>
            </a:r>
            <a:r>
              <a:rPr lang="en-US" sz="1100" dirty="0">
                <a:latin typeface="Segoe UI"/>
                <a:cs typeface="Segoe UI"/>
              </a:rPr>
              <a:t> </a:t>
            </a:r>
            <a:r>
              <a:rPr lang="en-US" sz="1100" b="1" dirty="0">
                <a:latin typeface="Segoe UI"/>
                <a:cs typeface="Segoe UI"/>
              </a:rPr>
              <a:t>plug-in </a:t>
            </a:r>
            <a:r>
              <a:rPr lang="en-US" sz="1100" b="1" dirty="0" err="1">
                <a:latin typeface="Segoe UI"/>
                <a:cs typeface="Segoe UI"/>
              </a:rPr>
              <a:t>theo</a:t>
            </a:r>
            <a:r>
              <a:rPr lang="en-US" sz="1100" b="1" dirty="0">
                <a:latin typeface="Segoe UI"/>
                <a:cs typeface="Segoe UI"/>
              </a:rPr>
              <a:t> file type</a:t>
            </a:r>
            <a:endParaRPr lang="en-US" dirty="0"/>
          </a:p>
          <a:p>
            <a:pPr marL="285750" indent="-285750">
              <a:buFont typeface="Arial"/>
              <a:buChar char="•"/>
            </a:pPr>
            <a:r>
              <a:rPr lang="en-US" sz="1100">
                <a:latin typeface="Segoe UI"/>
                <a:cs typeface="Segoe UI"/>
              </a:rPr>
              <a:t>Không ảnh hưởng Phase 1</a:t>
            </a:r>
            <a:endParaRPr lang="en-US"/>
          </a:p>
          <a:p>
            <a:pPr marL="285750" indent="-285750">
              <a:buFont typeface="Arial"/>
              <a:buChar char="•"/>
            </a:pPr>
            <a:r>
              <a:rPr lang="en-US" sz="1100">
                <a:latin typeface="Segoe UI"/>
                <a:cs typeface="Segoe UI"/>
              </a:rPr>
              <a:t>Sẵn sàng mở rộng thêm định dạng khác trong tương lai</a:t>
            </a:r>
            <a:endParaRPr lang="en-US"/>
          </a:p>
          <a:p>
            <a:endParaRPr lang="en-US" b="1" dirty="0">
              <a:ea typeface="Calibri"/>
              <a:cs typeface="Calibri"/>
            </a:endParaRPr>
          </a:p>
        </p:txBody>
      </p:sp>
      <p:sp>
        <p:nvSpPr>
          <p:cNvPr id="3" name="Hộp Văn bản 2">
            <a:extLst>
              <a:ext uri="{FF2B5EF4-FFF2-40B4-BE49-F238E27FC236}">
                <a16:creationId xmlns:a16="http://schemas.microsoft.com/office/drawing/2014/main" id="{0552375A-269F-3797-F2AB-D9B9D8AC03DB}"/>
              </a:ext>
            </a:extLst>
          </p:cNvPr>
          <p:cNvSpPr txBox="1"/>
          <p:nvPr/>
        </p:nvSpPr>
        <p:spPr>
          <a:xfrm>
            <a:off x="4918562" y="2602628"/>
            <a:ext cx="609600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Font typeface=""/>
              <a:buChar char="•"/>
            </a:pPr>
            <a:r>
              <a:rPr lang="en-US" b="1">
                <a:latin typeface="Segoe UI"/>
                <a:ea typeface="Segoe UI"/>
                <a:cs typeface="Segoe UI"/>
              </a:rPr>
              <a:t>Phase 1 (Checklist)</a:t>
            </a:r>
            <a:br>
              <a:rPr lang="en-US">
                <a:latin typeface="Segoe UI"/>
                <a:ea typeface="Segoe UI"/>
                <a:cs typeface="Segoe UI"/>
              </a:rPr>
            </a:br>
            <a:r>
              <a:rPr lang="en-US">
                <a:latin typeface="Segoe UI"/>
                <a:ea typeface="Segoe UI"/>
                <a:cs typeface="Segoe UI"/>
              </a:rPr>
              <a:t>→ MVP, validate kiến trúc, kiểm soát phạm vi, giảm rủi ro</a:t>
            </a:r>
          </a:p>
          <a:p>
            <a:pPr>
              <a:buFont typeface=""/>
              <a:buChar char="•"/>
            </a:pPr>
            <a:r>
              <a:rPr lang="en-US" b="1">
                <a:latin typeface="Segoe UI"/>
                <a:ea typeface="Segoe UI"/>
                <a:cs typeface="Segoe UI"/>
              </a:rPr>
              <a:t>Mũi tên →</a:t>
            </a:r>
            <a:br>
              <a:rPr lang="en-US">
                <a:latin typeface="Segoe UI"/>
                <a:ea typeface="Segoe UI"/>
                <a:cs typeface="Segoe UI"/>
              </a:rPr>
            </a:br>
            <a:r>
              <a:rPr lang="en-US">
                <a:latin typeface="Segoe UI"/>
                <a:ea typeface="Segoe UI"/>
                <a:cs typeface="Segoe UI"/>
              </a:rPr>
              <a:t>→ Transition có kiểm soát, không refactor</a:t>
            </a:r>
          </a:p>
          <a:p>
            <a:pPr>
              <a:buFont typeface=""/>
              <a:buChar char="•"/>
            </a:pPr>
            <a:r>
              <a:rPr lang="en-US" b="1">
                <a:latin typeface="Segoe UI"/>
                <a:ea typeface="Segoe UI"/>
                <a:cs typeface="Segoe UI"/>
              </a:rPr>
              <a:t>Phase 2 (Folder mở rộng)</a:t>
            </a:r>
            <a:br>
              <a:rPr lang="en-US">
                <a:latin typeface="Segoe UI"/>
                <a:ea typeface="Segoe UI"/>
                <a:cs typeface="Segoe UI"/>
              </a:rPr>
            </a:br>
            <a:r>
              <a:rPr lang="en-US">
                <a:latin typeface="Segoe UI"/>
                <a:ea typeface="Segoe UI"/>
                <a:cs typeface="Segoe UI"/>
              </a:rPr>
              <a:t>→ Scale capability, không thay đổi foundation</a:t>
            </a:r>
          </a:p>
          <a:p>
            <a:endParaRPr lang="en-US">
              <a:latin typeface="Segoe UI"/>
              <a:ea typeface="Segoe UI"/>
              <a:cs typeface="Segoe UI"/>
            </a:endParaRPr>
          </a:p>
          <a:p>
            <a:pPr algn="ctr"/>
            <a:endParaRPr lang="vi-VN"/>
          </a:p>
        </p:txBody>
      </p:sp>
    </p:spTree>
    <p:extLst>
      <p:ext uri="{BB962C8B-B14F-4D97-AF65-F5344CB8AC3E}">
        <p14:creationId xmlns:p14="http://schemas.microsoft.com/office/powerpoint/2010/main" val="3037972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r="8697"/>
          <a:stretch/>
        </p:blipFill>
        <p:spPr>
          <a:xfrm>
            <a:off x="0" y="1482480"/>
            <a:ext cx="12186745" cy="3131038"/>
          </a:xfrm>
          <a:prstGeom prst="rect">
            <a:avLst/>
          </a:prstGeom>
        </p:spPr>
      </p:pic>
      <p:sp>
        <p:nvSpPr>
          <p:cNvPr id="4" name="Title Placeholder 7"/>
          <p:cNvSpPr txBox="1">
            <a:spLocks/>
          </p:cNvSpPr>
          <p:nvPr/>
        </p:nvSpPr>
        <p:spPr>
          <a:xfrm>
            <a:off x="576577" y="1762538"/>
            <a:ext cx="4300223" cy="257092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vi-VN" sz="27000" b="0" i="0" u="none" strike="noStrike" kern="1200" cap="none" spc="0" normalizeH="0" baseline="0" noProof="0">
                <a:ln>
                  <a:noFill/>
                </a:ln>
                <a:solidFill>
                  <a:prstClr val="white"/>
                </a:solidFill>
                <a:effectLst/>
                <a:uLnTx/>
                <a:uFillTx/>
                <a:latin typeface="Calibri" charset="0"/>
                <a:cs typeface="Calibri" charset="0"/>
              </a:rPr>
              <a:t>0</a:t>
            </a:r>
            <a:r>
              <a:rPr lang="en-US" sz="27000" b="0">
                <a:solidFill>
                  <a:prstClr val="white"/>
                </a:solidFill>
              </a:rPr>
              <a:t>2</a:t>
            </a:r>
            <a:endParaRPr kumimoji="0" lang="en-US" sz="27000" b="0" i="0" u="none" strike="noStrike" kern="1200" cap="none" spc="0" normalizeH="0" baseline="0" noProof="0">
              <a:ln>
                <a:noFill/>
              </a:ln>
              <a:solidFill>
                <a:prstClr val="white"/>
              </a:solidFill>
              <a:effectLst/>
              <a:uLnTx/>
              <a:uFillTx/>
              <a:latin typeface="Calibri" charset="0"/>
              <a:cs typeface="Calibri" charset="0"/>
            </a:endParaRPr>
          </a:p>
        </p:txBody>
      </p:sp>
      <p:sp>
        <p:nvSpPr>
          <p:cNvPr id="5" name="Title Placeholder 7"/>
          <p:cNvSpPr txBox="1">
            <a:spLocks/>
          </p:cNvSpPr>
          <p:nvPr/>
        </p:nvSpPr>
        <p:spPr>
          <a:xfrm>
            <a:off x="4544391" y="2112579"/>
            <a:ext cx="7205649" cy="1240221"/>
          </a:xfrm>
          <a:prstGeom prst="rect">
            <a:avLst/>
          </a:prstGeom>
          <a:ln>
            <a:noFill/>
          </a:ln>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800" b="1" i="0" u="none" strike="noStrike" kern="1200" cap="none" spc="0" normalizeH="0" baseline="0" noProof="0">
                <a:ln>
                  <a:noFill/>
                </a:ln>
                <a:solidFill>
                  <a:prstClr val="white"/>
                </a:solidFill>
                <a:effectLst/>
                <a:uLnTx/>
                <a:uFillTx/>
                <a:latin typeface="Calibri" charset="0"/>
                <a:ea typeface="Calibri" charset="0"/>
                <a:cs typeface="Calibri" charset="0"/>
              </a:rPr>
              <a:t>Application Architecture</a:t>
            </a:r>
          </a:p>
        </p:txBody>
      </p:sp>
      <p:sp>
        <p:nvSpPr>
          <p:cNvPr id="6" name="Title Placeholder 7"/>
          <p:cNvSpPr txBox="1">
            <a:spLocks/>
          </p:cNvSpPr>
          <p:nvPr/>
        </p:nvSpPr>
        <p:spPr>
          <a:xfrm>
            <a:off x="4544391" y="3223743"/>
            <a:ext cx="6977049" cy="110971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auto" latinLnBrk="0" hangingPunct="1">
              <a:lnSpc>
                <a:spcPct val="120000"/>
              </a:lnSpc>
              <a:spcBef>
                <a:spcPct val="0"/>
              </a:spcBef>
              <a:spcAft>
                <a:spcPts val="0"/>
              </a:spcAft>
              <a:buClrTx/>
              <a:buSzTx/>
              <a:buFontTx/>
              <a:buNone/>
              <a:tabLst/>
              <a:defRPr/>
            </a:pPr>
            <a:r>
              <a:rPr lang="it-IT" sz="2300" dirty="0">
                <a:solidFill>
                  <a:srgbClr val="FFB81C"/>
                </a:solidFill>
              </a:rPr>
              <a:t>App Upload</a:t>
            </a:r>
          </a:p>
        </p:txBody>
      </p:sp>
      <p:cxnSp>
        <p:nvCxnSpPr>
          <p:cNvPr id="15" name="Straight Connector 14"/>
          <p:cNvCxnSpPr/>
          <p:nvPr/>
        </p:nvCxnSpPr>
        <p:spPr>
          <a:xfrm>
            <a:off x="914400" y="682388"/>
            <a:ext cx="3084394" cy="0"/>
          </a:xfrm>
          <a:prstGeom prst="line">
            <a:avLst/>
          </a:prstGeom>
          <a:ln w="165100" cap="rnd">
            <a:solidFill>
              <a:srgbClr val="FFB81C"/>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8062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D06DD-26B0-11DA-368E-FDC15174EBDD}"/>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3C768CB4-7F2F-B1A6-8077-E92C8B2FBBBE}"/>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a:latin typeface="Times New Roman"/>
                <a:cs typeface="Times New Roman"/>
              </a:rPr>
              <a:t>IT Capability Map</a:t>
            </a:r>
            <a:endParaRPr lang="en-US"/>
          </a:p>
        </p:txBody>
      </p:sp>
      <p:sp>
        <p:nvSpPr>
          <p:cNvPr id="2" name="Rectangle 1">
            <a:extLst>
              <a:ext uri="{FF2B5EF4-FFF2-40B4-BE49-F238E27FC236}">
                <a16:creationId xmlns:a16="http://schemas.microsoft.com/office/drawing/2014/main" id="{51D115D5-A19F-CF2D-1AC4-78F1B9F8AC15}"/>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812;p104">
            <a:extLst>
              <a:ext uri="{FF2B5EF4-FFF2-40B4-BE49-F238E27FC236}">
                <a16:creationId xmlns:a16="http://schemas.microsoft.com/office/drawing/2014/main" id="{FD025D88-C157-A63D-35D0-FFD2706E1394}"/>
              </a:ext>
            </a:extLst>
          </p:cNvPr>
          <p:cNvSpPr txBox="1"/>
          <p:nvPr/>
        </p:nvSpPr>
        <p:spPr>
          <a:xfrm>
            <a:off x="7726645" y="934804"/>
            <a:ext cx="4150967" cy="5754253"/>
          </a:xfrm>
          <a:prstGeom prst="rect">
            <a:avLst/>
          </a:prstGeom>
          <a:noFill/>
          <a:ln>
            <a:noFill/>
          </a:ln>
        </p:spPr>
        <p:txBody>
          <a:bodyPr spcFirstLastPara="1" wrap="square" lIns="91433" tIns="45700" rIns="91433" bIns="45700" anchor="t" anchorCtr="0">
            <a:noAutofit/>
          </a:bodyPr>
          <a:lstStyle/>
          <a:p>
            <a:pPr algn="just">
              <a:spcAft>
                <a:spcPts val="600"/>
              </a:spcAft>
            </a:pPr>
            <a:r>
              <a:rPr lang="vi-VN" sz="1400" b="1">
                <a:latin typeface="Calibri"/>
                <a:ea typeface="Calibri"/>
                <a:cs typeface="Calibri"/>
              </a:rPr>
              <a:t>Diễn giải:</a:t>
            </a:r>
          </a:p>
          <a:p>
            <a:pPr algn="just">
              <a:spcAft>
                <a:spcPts val="600"/>
              </a:spcAft>
            </a:pPr>
            <a:r>
              <a:rPr lang="en-US" sz="1400" b="1" err="1">
                <a:latin typeface="Calibri"/>
                <a:ea typeface="Calibri"/>
                <a:cs typeface="Calibri"/>
              </a:rPr>
              <a:t>Năng</a:t>
            </a:r>
            <a:r>
              <a:rPr lang="en-US" sz="1400" b="1">
                <a:latin typeface="Calibri"/>
                <a:ea typeface="Calibri"/>
                <a:cs typeface="Calibri"/>
              </a:rPr>
              <a:t> </a:t>
            </a:r>
            <a:r>
              <a:rPr lang="en-US" sz="1400" b="1" err="1">
                <a:latin typeface="Calibri"/>
                <a:ea typeface="Calibri"/>
                <a:cs typeface="Calibri"/>
              </a:rPr>
              <a:t>lực</a:t>
            </a:r>
            <a:r>
              <a:rPr lang="en-US" sz="1400" b="1">
                <a:latin typeface="Calibri"/>
                <a:ea typeface="Calibri"/>
                <a:cs typeface="Calibri"/>
              </a:rPr>
              <a:t> 8.6.1: Advanced Analytics - </a:t>
            </a:r>
            <a:r>
              <a:rPr lang="en-US" sz="1400" err="1">
                <a:latin typeface="Calibri"/>
                <a:ea typeface="Calibri"/>
                <a:cs typeface="Calibri"/>
              </a:rPr>
              <a:t>năng</a:t>
            </a:r>
            <a:r>
              <a:rPr lang="en-US" sz="1400">
                <a:latin typeface="Calibri"/>
                <a:ea typeface="Calibri"/>
                <a:cs typeface="Calibri"/>
              </a:rPr>
              <a:t> </a:t>
            </a:r>
            <a:r>
              <a:rPr lang="en-US" sz="1400" err="1">
                <a:latin typeface="Calibri"/>
                <a:ea typeface="Calibri"/>
                <a:cs typeface="Calibri"/>
              </a:rPr>
              <a:t>lực</a:t>
            </a:r>
            <a:r>
              <a:rPr lang="en-US" sz="1400">
                <a:latin typeface="Calibri"/>
                <a:ea typeface="Calibri"/>
                <a:cs typeface="Calibri"/>
              </a:rPr>
              <a:t> </a:t>
            </a:r>
            <a:r>
              <a:rPr lang="en-US" sz="1400" err="1">
                <a:latin typeface="Calibri"/>
                <a:ea typeface="Calibri"/>
                <a:cs typeface="Calibri"/>
              </a:rPr>
              <a:t>phân</a:t>
            </a:r>
            <a:r>
              <a:rPr lang="en-US" sz="1400">
                <a:latin typeface="Calibri"/>
                <a:ea typeface="Calibri"/>
                <a:cs typeface="Calibri"/>
              </a:rPr>
              <a:t> </a:t>
            </a:r>
            <a:r>
              <a:rPr lang="en-US" sz="1400" err="1">
                <a:latin typeface="Calibri"/>
                <a:ea typeface="Calibri"/>
                <a:cs typeface="Calibri"/>
              </a:rPr>
              <a:t>tích</a:t>
            </a:r>
            <a:r>
              <a:rPr lang="en-US" sz="1400">
                <a:latin typeface="Calibri"/>
                <a:ea typeface="Calibri"/>
                <a:cs typeface="Calibri"/>
              </a:rPr>
              <a:t> </a:t>
            </a:r>
            <a:r>
              <a:rPr lang="en-US" sz="1400" err="1">
                <a:latin typeface="Calibri"/>
                <a:ea typeface="Calibri"/>
                <a:cs typeface="Calibri"/>
              </a:rPr>
              <a:t>dữ</a:t>
            </a:r>
            <a:r>
              <a:rPr lang="en-US" sz="1400">
                <a:latin typeface="Calibri"/>
                <a:ea typeface="Calibri"/>
                <a:cs typeface="Calibri"/>
              </a:rPr>
              <a:t> </a:t>
            </a:r>
            <a:r>
              <a:rPr lang="en-US" sz="1400" err="1">
                <a:latin typeface="Calibri"/>
                <a:ea typeface="Calibri"/>
                <a:cs typeface="Calibri"/>
              </a:rPr>
              <a:t>liệu</a:t>
            </a:r>
            <a:r>
              <a:rPr lang="en-US" sz="1400">
                <a:latin typeface="Calibri"/>
                <a:ea typeface="Calibri"/>
                <a:cs typeface="Calibri"/>
              </a:rPr>
              <a:t> </a:t>
            </a:r>
            <a:r>
              <a:rPr lang="en-US" sz="1400" err="1">
                <a:latin typeface="Calibri"/>
                <a:ea typeface="Calibri"/>
                <a:cs typeface="Calibri"/>
              </a:rPr>
              <a:t>nâng</a:t>
            </a:r>
            <a:r>
              <a:rPr lang="en-US" sz="1400">
                <a:latin typeface="Calibri"/>
                <a:ea typeface="Calibri"/>
                <a:cs typeface="Calibri"/>
              </a:rPr>
              <a:t> </a:t>
            </a:r>
            <a:r>
              <a:rPr lang="en-US" sz="1400" err="1">
                <a:latin typeface="Calibri"/>
                <a:ea typeface="Calibri"/>
                <a:cs typeface="Calibri"/>
              </a:rPr>
              <a:t>cao</a:t>
            </a:r>
            <a:r>
              <a:rPr lang="en-US" sz="1400">
                <a:latin typeface="Calibri"/>
                <a:ea typeface="Calibri"/>
                <a:cs typeface="Calibri"/>
              </a:rPr>
              <a:t> </a:t>
            </a:r>
            <a:r>
              <a:rPr lang="en-US" sz="1400" err="1">
                <a:latin typeface="Calibri"/>
                <a:ea typeface="Calibri"/>
                <a:cs typeface="Calibri"/>
              </a:rPr>
              <a:t>dựa</a:t>
            </a:r>
            <a:r>
              <a:rPr lang="en-US" sz="1400">
                <a:latin typeface="Calibri"/>
                <a:ea typeface="Calibri"/>
                <a:cs typeface="Calibri"/>
              </a:rPr>
              <a:t> </a:t>
            </a:r>
            <a:r>
              <a:rPr lang="en-US" sz="1400" err="1">
                <a:latin typeface="Calibri"/>
                <a:ea typeface="Calibri"/>
                <a:cs typeface="Calibri"/>
              </a:rPr>
              <a:t>trên</a:t>
            </a:r>
            <a:r>
              <a:rPr lang="en-US" sz="1400">
                <a:latin typeface="Calibri"/>
                <a:ea typeface="Calibri"/>
                <a:cs typeface="Calibri"/>
              </a:rPr>
              <a:t> Machine learning (ML) </a:t>
            </a:r>
            <a:r>
              <a:rPr lang="en-US" sz="1400" err="1">
                <a:latin typeface="Calibri"/>
                <a:ea typeface="Calibri"/>
                <a:cs typeface="Calibri"/>
              </a:rPr>
              <a:t>áp</a:t>
            </a:r>
            <a:r>
              <a:rPr lang="en-US" sz="1400">
                <a:latin typeface="Calibri"/>
                <a:ea typeface="Calibri"/>
                <a:cs typeface="Calibri"/>
              </a:rPr>
              <a:t> </a:t>
            </a:r>
            <a:r>
              <a:rPr lang="en-US" sz="1400" err="1">
                <a:latin typeface="Calibri"/>
                <a:ea typeface="Calibri"/>
                <a:cs typeface="Calibri"/>
              </a:rPr>
              <a:t>dụng</a:t>
            </a:r>
            <a:r>
              <a:rPr lang="en-US" sz="1400">
                <a:latin typeface="Calibri"/>
                <a:ea typeface="Calibri"/>
                <a:cs typeface="Calibri"/>
              </a:rPr>
              <a:t> </a:t>
            </a:r>
            <a:r>
              <a:rPr lang="en-US" sz="1400" err="1">
                <a:latin typeface="Calibri"/>
                <a:ea typeface="Calibri"/>
                <a:cs typeface="Calibri"/>
              </a:rPr>
              <a:t>cho</a:t>
            </a:r>
            <a:r>
              <a:rPr lang="en-US" sz="1400">
                <a:latin typeface="Calibri"/>
                <a:ea typeface="Calibri"/>
                <a:cs typeface="Calibri"/>
              </a:rPr>
              <a:t> </a:t>
            </a:r>
            <a:r>
              <a:rPr lang="en-US" sz="1400" err="1">
                <a:latin typeface="Calibri"/>
                <a:ea typeface="Calibri"/>
                <a:cs typeface="Calibri"/>
              </a:rPr>
              <a:t>bài</a:t>
            </a:r>
            <a:r>
              <a:rPr lang="en-US" sz="1400">
                <a:latin typeface="Calibri"/>
                <a:ea typeface="Calibri"/>
                <a:cs typeface="Calibri"/>
              </a:rPr>
              <a:t> </a:t>
            </a:r>
            <a:r>
              <a:rPr lang="en-US" sz="1400" err="1">
                <a:latin typeface="Calibri"/>
                <a:ea typeface="Calibri"/>
                <a:cs typeface="Calibri"/>
              </a:rPr>
              <a:t>toán</a:t>
            </a:r>
            <a:r>
              <a:rPr lang="en-US" sz="1400">
                <a:latin typeface="Calibri"/>
                <a:ea typeface="Calibri"/>
                <a:cs typeface="Calibri"/>
              </a:rPr>
              <a:t> </a:t>
            </a:r>
            <a:r>
              <a:rPr lang="en-US" sz="1400" err="1">
                <a:latin typeface="Calibri"/>
                <a:ea typeface="Calibri"/>
                <a:cs typeface="Calibri"/>
              </a:rPr>
              <a:t>chấm</a:t>
            </a:r>
            <a:r>
              <a:rPr lang="en-US" sz="1400">
                <a:latin typeface="Calibri"/>
                <a:ea typeface="Calibri"/>
                <a:cs typeface="Calibri"/>
              </a:rPr>
              <a:t> </a:t>
            </a:r>
            <a:r>
              <a:rPr lang="en-US" sz="1400" err="1">
                <a:latin typeface="Calibri"/>
                <a:ea typeface="Calibri"/>
                <a:cs typeface="Calibri"/>
              </a:rPr>
              <a:t>điểm</a:t>
            </a:r>
            <a:r>
              <a:rPr lang="en-US" sz="1400">
                <a:latin typeface="Calibri"/>
                <a:ea typeface="Calibri"/>
                <a:cs typeface="Calibri"/>
              </a:rPr>
              <a:t> </a:t>
            </a:r>
            <a:r>
              <a:rPr lang="en-US" sz="1400" err="1">
                <a:latin typeface="Calibri"/>
                <a:ea typeface="Calibri"/>
                <a:cs typeface="Calibri"/>
              </a:rPr>
              <a:t>tiềm</a:t>
            </a:r>
            <a:r>
              <a:rPr lang="en-US" sz="1400">
                <a:latin typeface="Calibri"/>
                <a:ea typeface="Calibri"/>
                <a:cs typeface="Calibri"/>
              </a:rPr>
              <a:t> </a:t>
            </a:r>
            <a:r>
              <a:rPr lang="en-US" sz="1400" err="1">
                <a:latin typeface="Calibri"/>
                <a:ea typeface="Calibri"/>
                <a:cs typeface="Calibri"/>
              </a:rPr>
              <a:t>năng</a:t>
            </a:r>
            <a:r>
              <a:rPr lang="en-US" sz="1400">
                <a:latin typeface="Calibri"/>
                <a:ea typeface="Calibri"/>
                <a:cs typeface="Calibri"/>
              </a:rPr>
              <a:t> </a:t>
            </a:r>
            <a:r>
              <a:rPr lang="en-US" sz="1400" err="1">
                <a:latin typeface="Calibri"/>
                <a:ea typeface="Calibri"/>
                <a:cs typeface="Calibri"/>
              </a:rPr>
              <a:t>cho</a:t>
            </a:r>
            <a:r>
              <a:rPr lang="en-US" sz="1400">
                <a:latin typeface="Calibri"/>
                <a:ea typeface="Calibri"/>
                <a:cs typeface="Calibri"/>
              </a:rPr>
              <a:t> </a:t>
            </a:r>
            <a:r>
              <a:rPr lang="en-US" sz="1400" err="1">
                <a:latin typeface="Calibri"/>
                <a:ea typeface="Calibri"/>
                <a:cs typeface="Calibri"/>
              </a:rPr>
              <a:t>tệp</a:t>
            </a:r>
            <a:r>
              <a:rPr lang="en-US" sz="1400">
                <a:latin typeface="Calibri"/>
                <a:ea typeface="Calibri"/>
                <a:cs typeface="Calibri"/>
              </a:rPr>
              <a:t> </a:t>
            </a:r>
            <a:r>
              <a:rPr lang="en-US" sz="1400" err="1">
                <a:latin typeface="Calibri"/>
                <a:ea typeface="Calibri"/>
                <a:cs typeface="Calibri"/>
              </a:rPr>
              <a:t>khách</a:t>
            </a:r>
            <a:r>
              <a:rPr lang="en-US" sz="1400">
                <a:latin typeface="Calibri"/>
                <a:ea typeface="Calibri"/>
                <a:cs typeface="Calibri"/>
              </a:rPr>
              <a:t> </a:t>
            </a:r>
            <a:r>
              <a:rPr lang="en-US" sz="1400" err="1">
                <a:latin typeface="Calibri"/>
                <a:ea typeface="Calibri"/>
                <a:cs typeface="Calibri"/>
              </a:rPr>
              <a:t>hàng</a:t>
            </a:r>
            <a:r>
              <a:rPr lang="en-US" sz="1400">
                <a:latin typeface="Calibri"/>
                <a:ea typeface="Calibri"/>
                <a:cs typeface="Calibri"/>
              </a:rPr>
              <a:t> </a:t>
            </a:r>
            <a:r>
              <a:rPr lang="en-US" sz="1400" err="1">
                <a:latin typeface="Calibri"/>
                <a:ea typeface="Calibri"/>
                <a:cs typeface="Calibri"/>
              </a:rPr>
              <a:t>hiện</a:t>
            </a:r>
            <a:r>
              <a:rPr lang="en-US" sz="1400">
                <a:latin typeface="Calibri"/>
                <a:ea typeface="Calibri"/>
                <a:cs typeface="Calibri"/>
              </a:rPr>
              <a:t> </a:t>
            </a:r>
            <a:r>
              <a:rPr lang="en-US" sz="1400" err="1">
                <a:latin typeface="Calibri"/>
                <a:ea typeface="Calibri"/>
                <a:cs typeface="Calibri"/>
              </a:rPr>
              <a:t>hữu</a:t>
            </a:r>
            <a:r>
              <a:rPr lang="en-US" sz="1400">
                <a:latin typeface="Calibri"/>
                <a:ea typeface="Calibri"/>
                <a:cs typeface="Calibri"/>
              </a:rPr>
              <a:t> </a:t>
            </a:r>
            <a:r>
              <a:rPr lang="en-US" sz="1400" err="1">
                <a:latin typeface="Calibri"/>
                <a:ea typeface="Calibri"/>
                <a:cs typeface="Calibri"/>
              </a:rPr>
              <a:t>và</a:t>
            </a:r>
            <a:r>
              <a:rPr lang="en-US" sz="1400">
                <a:latin typeface="Calibri"/>
                <a:ea typeface="Calibri"/>
                <a:cs typeface="Calibri"/>
              </a:rPr>
              <a:t> </a:t>
            </a:r>
            <a:r>
              <a:rPr lang="en-US" sz="1400" err="1">
                <a:latin typeface="Calibri"/>
                <a:ea typeface="Calibri"/>
                <a:cs typeface="Calibri"/>
              </a:rPr>
              <a:t>xác</a:t>
            </a:r>
            <a:r>
              <a:rPr lang="en-US" sz="1400">
                <a:latin typeface="Calibri"/>
                <a:ea typeface="Calibri"/>
                <a:cs typeface="Calibri"/>
              </a:rPr>
              <a:t> </a:t>
            </a:r>
            <a:r>
              <a:rPr lang="en-US" sz="1400" err="1">
                <a:latin typeface="Calibri"/>
                <a:ea typeface="Calibri"/>
                <a:cs typeface="Calibri"/>
              </a:rPr>
              <a:t>định</a:t>
            </a:r>
            <a:r>
              <a:rPr lang="en-US" sz="1400">
                <a:latin typeface="Calibri"/>
                <a:ea typeface="Calibri"/>
                <a:cs typeface="Calibri"/>
              </a:rPr>
              <a:t> </a:t>
            </a:r>
            <a:r>
              <a:rPr lang="en-US" sz="1400" err="1">
                <a:latin typeface="Calibri"/>
                <a:ea typeface="Calibri"/>
                <a:cs typeface="Calibri"/>
              </a:rPr>
              <a:t>khách</a:t>
            </a:r>
            <a:r>
              <a:rPr lang="en-US" sz="1400">
                <a:latin typeface="Calibri"/>
                <a:ea typeface="Calibri"/>
                <a:cs typeface="Calibri"/>
              </a:rPr>
              <a:t> </a:t>
            </a:r>
            <a:r>
              <a:rPr lang="en-US" sz="1400" err="1">
                <a:latin typeface="Calibri"/>
                <a:ea typeface="Calibri"/>
                <a:cs typeface="Calibri"/>
              </a:rPr>
              <a:t>hàng</a:t>
            </a:r>
            <a:r>
              <a:rPr lang="en-US" sz="1400">
                <a:latin typeface="Calibri"/>
                <a:ea typeface="Calibri"/>
                <a:cs typeface="Calibri"/>
              </a:rPr>
              <a:t> </a:t>
            </a:r>
            <a:r>
              <a:rPr lang="en-US" sz="1400" err="1">
                <a:latin typeface="Calibri"/>
                <a:ea typeface="Calibri"/>
                <a:cs typeface="Calibri"/>
              </a:rPr>
              <a:t>có</a:t>
            </a:r>
            <a:r>
              <a:rPr lang="en-US" sz="1400">
                <a:latin typeface="Calibri"/>
                <a:ea typeface="Calibri"/>
                <a:cs typeface="Calibri"/>
              </a:rPr>
              <a:t> </a:t>
            </a:r>
            <a:r>
              <a:rPr lang="en-US" sz="1400" err="1">
                <a:latin typeface="Calibri"/>
                <a:ea typeface="Calibri"/>
                <a:cs typeface="Calibri"/>
              </a:rPr>
              <a:t>hành</a:t>
            </a:r>
            <a:r>
              <a:rPr lang="en-US" sz="1400">
                <a:latin typeface="Calibri"/>
                <a:ea typeface="Calibri"/>
                <a:cs typeface="Calibri"/>
              </a:rPr>
              <a:t> vi </a:t>
            </a:r>
            <a:r>
              <a:rPr lang="en-US" sz="1400" err="1">
                <a:latin typeface="Calibri"/>
                <a:ea typeface="Calibri"/>
                <a:cs typeface="Calibri"/>
              </a:rPr>
              <a:t>tương</a:t>
            </a:r>
            <a:r>
              <a:rPr lang="en-US" sz="1400">
                <a:latin typeface="Calibri"/>
                <a:ea typeface="Calibri"/>
                <a:cs typeface="Calibri"/>
              </a:rPr>
              <a:t> </a:t>
            </a:r>
            <a:r>
              <a:rPr lang="en-US" sz="1400" err="1">
                <a:latin typeface="Calibri"/>
                <a:ea typeface="Calibri"/>
                <a:cs typeface="Calibri"/>
              </a:rPr>
              <a:t>đồng</a:t>
            </a:r>
            <a:r>
              <a:rPr lang="en-US" sz="1400">
                <a:latin typeface="Calibri"/>
                <a:ea typeface="Calibri"/>
                <a:cs typeface="Calibri"/>
              </a:rPr>
              <a:t>.</a:t>
            </a:r>
          </a:p>
          <a:p>
            <a:pPr marL="285750" indent="-285750" algn="just">
              <a:spcAft>
                <a:spcPts val="600"/>
              </a:spcAft>
              <a:buFont typeface="Wingdings,Sans-Serif" panose="05000000000000000000" pitchFamily="2" charset="2"/>
              <a:buChar char="§"/>
            </a:pPr>
            <a:endParaRPr lang="en-US" sz="1400">
              <a:latin typeface="Calibri"/>
              <a:ea typeface="Calibri"/>
              <a:cs typeface="Calibri"/>
            </a:endParaRPr>
          </a:p>
          <a:p>
            <a:pPr>
              <a:buFont typeface="Arial" panose="05000000000000000000" pitchFamily="2" charset="2"/>
              <a:buChar char="•"/>
            </a:pPr>
            <a:endParaRPr lang="vi-VN" sz="1400" b="1">
              <a:latin typeface="Arial"/>
              <a:ea typeface="Calibri"/>
              <a:cs typeface="Arial"/>
            </a:endParaRPr>
          </a:p>
        </p:txBody>
      </p:sp>
      <p:pic>
        <p:nvPicPr>
          <p:cNvPr id="8" name="Picture 7" descr="A screen shot of a computer&#10;&#10;AI-generated content may be incorrect.">
            <a:extLst>
              <a:ext uri="{FF2B5EF4-FFF2-40B4-BE49-F238E27FC236}">
                <a16:creationId xmlns:a16="http://schemas.microsoft.com/office/drawing/2014/main" id="{E458D768-E38E-DD59-BB93-0EA865FC46F3}"/>
              </a:ext>
            </a:extLst>
          </p:cNvPr>
          <p:cNvPicPr>
            <a:picLocks noChangeAspect="1"/>
          </p:cNvPicPr>
          <p:nvPr/>
        </p:nvPicPr>
        <p:blipFill>
          <a:blip r:embed="rId3"/>
          <a:stretch>
            <a:fillRect/>
          </a:stretch>
        </p:blipFill>
        <p:spPr>
          <a:xfrm>
            <a:off x="532279" y="1200150"/>
            <a:ext cx="6958853" cy="3886200"/>
          </a:xfrm>
          <a:prstGeom prst="rect">
            <a:avLst/>
          </a:prstGeom>
        </p:spPr>
      </p:pic>
    </p:spTree>
    <p:extLst>
      <p:ext uri="{BB962C8B-B14F-4D97-AF65-F5344CB8AC3E}">
        <p14:creationId xmlns:p14="http://schemas.microsoft.com/office/powerpoint/2010/main" val="34496596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90A8EC-C92F-6910-F6DC-59DFF72D061F}"/>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9A36B359-4CA0-B6D2-7C8D-E61D122AA1B1}"/>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a:latin typeface="Times New Roman"/>
                <a:cs typeface="Times New Roman"/>
              </a:rPr>
              <a:t>Application Architecture</a:t>
            </a:r>
            <a:endParaRPr lang="en-AU" sz="3200">
              <a:solidFill>
                <a:schemeClr val="accent5"/>
              </a:solidFill>
              <a:latin typeface="Times New Roman"/>
              <a:cs typeface="Times New Roman"/>
            </a:endParaRPr>
          </a:p>
        </p:txBody>
      </p:sp>
      <p:sp>
        <p:nvSpPr>
          <p:cNvPr id="2" name="Rectangle 1">
            <a:extLst>
              <a:ext uri="{FF2B5EF4-FFF2-40B4-BE49-F238E27FC236}">
                <a16:creationId xmlns:a16="http://schemas.microsoft.com/office/drawing/2014/main" id="{69FF263D-42C6-E769-584C-524261EDDA14}"/>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812;p104">
            <a:extLst>
              <a:ext uri="{FF2B5EF4-FFF2-40B4-BE49-F238E27FC236}">
                <a16:creationId xmlns:a16="http://schemas.microsoft.com/office/drawing/2014/main" id="{0A14F816-0812-A103-C0B2-8394A0EF6D8D}"/>
              </a:ext>
            </a:extLst>
          </p:cNvPr>
          <p:cNvSpPr txBox="1"/>
          <p:nvPr/>
        </p:nvSpPr>
        <p:spPr>
          <a:xfrm>
            <a:off x="7726645" y="934804"/>
            <a:ext cx="4150967" cy="5754253"/>
          </a:xfrm>
          <a:prstGeom prst="rect">
            <a:avLst/>
          </a:prstGeom>
          <a:noFill/>
          <a:ln>
            <a:noFill/>
          </a:ln>
        </p:spPr>
        <p:txBody>
          <a:bodyPr spcFirstLastPara="1" wrap="square" lIns="91433" tIns="45700" rIns="91433" bIns="45700" anchor="t" anchorCtr="0">
            <a:noAutofit/>
          </a:bodyPr>
          <a:lstStyle/>
          <a:p>
            <a:pPr marL="285750" indent="-285750" algn="just">
              <a:spcAft>
                <a:spcPts val="600"/>
              </a:spcAft>
              <a:buFont typeface="Wingdings" panose="05000000000000000000" pitchFamily="2" charset="2"/>
              <a:buChar char="§"/>
            </a:pPr>
            <a:r>
              <a:rPr lang="vi-VN" sz="1400" b="1" dirty="0">
                <a:latin typeface="Calibri" panose="020F0502020204030204" pitchFamily="34" charset="0"/>
                <a:cs typeface="Calibri" panose="020F0502020204030204" pitchFamily="34" charset="0"/>
              </a:rPr>
              <a:t>AZ DB</a:t>
            </a:r>
            <a:r>
              <a:rPr lang="vi-VN" sz="1400" dirty="0">
                <a:latin typeface="Calibri" panose="020F0502020204030204" pitchFamily="34" charset="0"/>
                <a:cs typeface="Calibri" panose="020F0502020204030204" pitchFamily="34" charset="0"/>
              </a:rPr>
              <a:t>: CSDL lưu trữ dữ liệu phục vụ phân tích</a:t>
            </a:r>
            <a:endParaRPr lang="en-US" sz="1400" dirty="0">
              <a:latin typeface="Calibri" panose="020F0502020204030204" pitchFamily="34" charset="0"/>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a:latin typeface="Calibri" panose="020F0502020204030204" pitchFamily="34" charset="0"/>
                <a:cs typeface="Calibri" panose="020F0502020204030204" pitchFamily="34" charset="0"/>
              </a:rPr>
              <a:t>ETL: </a:t>
            </a:r>
            <a:r>
              <a:rPr lang="en-US" sz="1400" dirty="0" err="1">
                <a:latin typeface="Calibri" panose="020F0502020204030204" pitchFamily="34" charset="0"/>
                <a:cs typeface="Calibri" panose="020F0502020204030204" pitchFamily="34" charset="0"/>
              </a:rPr>
              <a:t>phục</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vụ</a:t>
            </a:r>
            <a:r>
              <a:rPr lang="en-US" sz="1400" dirty="0">
                <a:latin typeface="Calibri" panose="020F0502020204030204" pitchFamily="34" charset="0"/>
                <a:cs typeface="Calibri" panose="020F0502020204030204" pitchFamily="34" charset="0"/>
              </a:rPr>
              <a:t> data transform </a:t>
            </a:r>
            <a:r>
              <a:rPr lang="en-US" sz="1400" dirty="0" err="1">
                <a:latin typeface="Calibri" panose="020F0502020204030204" pitchFamily="34" charset="0"/>
                <a:cs typeface="Calibri" panose="020F0502020204030204" pitchFamily="34" charset="0"/>
              </a:rPr>
              <a:t>cho</a:t>
            </a:r>
            <a:r>
              <a:rPr lang="en-US" sz="1400" dirty="0">
                <a:latin typeface="Calibri" panose="020F0502020204030204" pitchFamily="34" charset="0"/>
                <a:cs typeface="Calibri" panose="020F0502020204030204" pitchFamily="34" charset="0"/>
              </a:rPr>
              <a:t> AZ DB.</a:t>
            </a:r>
            <a:endParaRPr lang="en-US" sz="1400" dirty="0">
              <a:latin typeface="Calibri" panose="020F0502020204030204" pitchFamily="34" charset="0"/>
              <a:ea typeface="Calibri Light"/>
              <a:cs typeface="Calibri" panose="020F0502020204030204" pitchFamily="34" charset="0"/>
            </a:endParaRPr>
          </a:p>
          <a:p>
            <a:pPr marL="285750" indent="-285750" algn="just">
              <a:spcAft>
                <a:spcPts val="600"/>
              </a:spcAft>
              <a:buFont typeface="Wingdings" panose="05000000000000000000" pitchFamily="2" charset="2"/>
              <a:buChar char="§"/>
            </a:pPr>
            <a:r>
              <a:rPr lang="vi-VN" sz="1400" b="1" dirty="0">
                <a:latin typeface="Calibri" panose="020F0502020204030204" pitchFamily="34" charset="0"/>
                <a:cs typeface="Calibri" panose="020F0502020204030204" pitchFamily="34" charset="0"/>
              </a:rPr>
              <a:t>Power BI</a:t>
            </a:r>
            <a:r>
              <a:rPr lang="vi-VN" sz="1400" dirty="0">
                <a:latin typeface="Calibri" panose="020F0502020204030204" pitchFamily="34" charset="0"/>
                <a:cs typeface="Calibri" panose="020F0502020204030204" pitchFamily="34" charset="0"/>
              </a:rPr>
              <a:t>: công cụ cung cấp báo cáo BI, dashboard cho người dùng cuối.</a:t>
            </a:r>
            <a:endParaRPr lang="en-US" sz="1400" dirty="0">
              <a:latin typeface="Calibri" panose="020F0502020204030204" pitchFamily="34" charset="0"/>
              <a:cs typeface="Calibri" panose="020F0502020204030204" pitchFamily="34" charset="0"/>
            </a:endParaRPr>
          </a:p>
          <a:p>
            <a:pPr marL="285750" indent="-285750" algn="just">
              <a:spcAft>
                <a:spcPts val="600"/>
              </a:spcAft>
              <a:buFont typeface="Wingdings" panose="05000000000000000000" pitchFamily="2" charset="2"/>
              <a:buChar char="§"/>
            </a:pPr>
            <a:r>
              <a:rPr lang="vi-VN" sz="1400" b="1" dirty="0">
                <a:latin typeface="Calibri" panose="020F0502020204030204" pitchFamily="34" charset="0"/>
                <a:cs typeface="Calibri" panose="020F0502020204030204" pitchFamily="34" charset="0"/>
              </a:rPr>
              <a:t>Data Science Hub</a:t>
            </a:r>
            <a:r>
              <a:rPr lang="vi-VN"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môi</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trường</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phát</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triển</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và</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vận</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hành</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các</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dịch</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vụ</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dữ</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liệu</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sử</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dụng</a:t>
            </a:r>
            <a:r>
              <a:rPr lang="en-US" sz="1400" dirty="0">
                <a:latin typeface="Calibri" panose="020F0502020204030204" pitchFamily="34" charset="0"/>
                <a:cs typeface="Calibri" panose="020F0502020204030204" pitchFamily="34" charset="0"/>
              </a:rPr>
              <a:t> ML model</a:t>
            </a:r>
            <a:r>
              <a:rPr lang="vi-VN" sz="1400" dirty="0">
                <a:latin typeface="Calibri" panose="020F0502020204030204" pitchFamily="34" charset="0"/>
                <a:cs typeface="Calibri" panose="020F0502020204030204" pitchFamily="34" charset="0"/>
              </a:rPr>
              <a:t>.</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Gồm</a:t>
            </a:r>
            <a:r>
              <a:rPr lang="en-US" sz="1400" dirty="0">
                <a:latin typeface="Calibri" panose="020F0502020204030204" pitchFamily="34" charset="0"/>
                <a:cs typeface="Calibri" panose="020F0502020204030204" pitchFamily="34" charset="0"/>
              </a:rPr>
              <a:t>:</a:t>
            </a:r>
            <a:endParaRPr lang="en-US" sz="1400" b="1" dirty="0">
              <a:latin typeface="Calibri" panose="020F0502020204030204" pitchFamily="34" charset="0"/>
              <a:cs typeface="Calibri" panose="020F0502020204030204" pitchFamily="34" charset="0"/>
            </a:endParaRPr>
          </a:p>
          <a:p>
            <a:pPr marL="742950" lvl="1" indent="-285750" algn="just">
              <a:spcAft>
                <a:spcPts val="600"/>
              </a:spcAft>
              <a:buFont typeface="Courier New" panose="02070309020205020404" pitchFamily="49" charset="0"/>
              <a:buChar char="o"/>
            </a:pPr>
            <a:r>
              <a:rPr lang="en-US" sz="1400" b="1" dirty="0">
                <a:latin typeface="Calibri" panose="020F0502020204030204" pitchFamily="34" charset="0"/>
                <a:cs typeface="Calibri" panose="020F0502020204030204" pitchFamily="34" charset="0"/>
              </a:rPr>
              <a:t>DS IDE: </a:t>
            </a:r>
            <a:r>
              <a:rPr lang="en-US" sz="1400" dirty="0" err="1">
                <a:latin typeface="Calibri" panose="020F0502020204030204" pitchFamily="34" charset="0"/>
                <a:cs typeface="Calibri" panose="020F0502020204030204" pitchFamily="34" charset="0"/>
              </a:rPr>
              <a:t>công</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cụ</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cho</a:t>
            </a:r>
            <a:r>
              <a:rPr lang="en-US" sz="1400" dirty="0">
                <a:latin typeface="Calibri" panose="020F0502020204030204" pitchFamily="34" charset="0"/>
                <a:cs typeface="Calibri" panose="020F0502020204030204" pitchFamily="34" charset="0"/>
              </a:rPr>
              <a:t> DS </a:t>
            </a:r>
            <a:r>
              <a:rPr lang="en-US" sz="1400" dirty="0" err="1">
                <a:latin typeface="Calibri" panose="020F0502020204030204" pitchFamily="34" charset="0"/>
                <a:cs typeface="Calibri" panose="020F0502020204030204" pitchFamily="34" charset="0"/>
              </a:rPr>
              <a:t>phát</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triển</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các</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mô</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hình</a:t>
            </a:r>
            <a:r>
              <a:rPr lang="en-US" sz="1400" dirty="0">
                <a:latin typeface="Calibri" panose="020F0502020204030204" pitchFamily="34" charset="0"/>
                <a:cs typeface="Calibri" panose="020F0502020204030204" pitchFamily="34" charset="0"/>
              </a:rPr>
              <a:t> ML.</a:t>
            </a:r>
            <a:endParaRPr lang="en-US" sz="1400" b="1" dirty="0">
              <a:latin typeface="Calibri" panose="020F0502020204030204" pitchFamily="34" charset="0"/>
              <a:cs typeface="Calibri" panose="020F0502020204030204" pitchFamily="34" charset="0"/>
            </a:endParaRPr>
          </a:p>
          <a:p>
            <a:pPr marL="742950" lvl="1" indent="-285750" algn="just">
              <a:spcAft>
                <a:spcPts val="600"/>
              </a:spcAft>
              <a:buFont typeface="Courier New" panose="02070309020205020404" pitchFamily="49" charset="0"/>
              <a:buChar char="o"/>
            </a:pPr>
            <a:r>
              <a:rPr lang="vi-VN" sz="1400" b="1" dirty="0">
                <a:latin typeface="Calibri" panose="020F0502020204030204" pitchFamily="34" charset="0"/>
                <a:cs typeface="Calibri" panose="020F0502020204030204" pitchFamily="34" charset="0"/>
              </a:rPr>
              <a:t>File storage</a:t>
            </a:r>
            <a:r>
              <a:rPr lang="vi-VN" sz="1400" dirty="0">
                <a:latin typeface="Calibri" panose="020F0502020204030204" pitchFamily="34" charset="0"/>
                <a:cs typeface="Calibri" panose="020F0502020204030204" pitchFamily="34" charset="0"/>
              </a:rPr>
              <a:t>: lưu trữ dữ liệu dạng file</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gồm</a:t>
            </a:r>
            <a:r>
              <a:rPr lang="vi-VN" sz="1400" dirty="0">
                <a:latin typeface="Calibri" panose="020F0502020204030204" pitchFamily="34" charset="0"/>
                <a:cs typeface="Calibri" panose="020F0502020204030204" pitchFamily="34" charset="0"/>
              </a:rPr>
              <a:t> feature</a:t>
            </a:r>
            <a:r>
              <a:rPr lang="en-US" sz="1400" dirty="0">
                <a:latin typeface="Calibri" panose="020F0502020204030204" pitchFamily="34" charset="0"/>
                <a:cs typeface="Calibri" panose="020F0502020204030204" pitchFamily="34" charset="0"/>
              </a:rPr>
              <a:t> data, </a:t>
            </a:r>
            <a:r>
              <a:rPr lang="vi-VN" sz="1400" dirty="0">
                <a:latin typeface="Calibri" panose="020F0502020204030204" pitchFamily="34" charset="0"/>
                <a:cs typeface="Calibri" panose="020F0502020204030204" pitchFamily="34" charset="0"/>
              </a:rPr>
              <a:t>M</a:t>
            </a:r>
            <a:r>
              <a:rPr lang="en-US" sz="1400" dirty="0">
                <a:latin typeface="Calibri" panose="020F0502020204030204" pitchFamily="34" charset="0"/>
                <a:cs typeface="Calibri" panose="020F0502020204030204" pitchFamily="34" charset="0"/>
              </a:rPr>
              <a:t>L model </a:t>
            </a:r>
            <a:r>
              <a:rPr lang="en-US" sz="1400" dirty="0" err="1">
                <a:latin typeface="Calibri" panose="020F0502020204030204" pitchFamily="34" charset="0"/>
                <a:cs typeface="Calibri" panose="020F0502020204030204" pitchFamily="34" charset="0"/>
              </a:rPr>
              <a:t>và</a:t>
            </a:r>
            <a:r>
              <a:rPr lang="en-US" sz="1400" dirty="0">
                <a:latin typeface="Calibri" panose="020F0502020204030204" pitchFamily="34" charset="0"/>
                <a:cs typeface="Calibri" panose="020F0502020204030204" pitchFamily="34" charset="0"/>
              </a:rPr>
              <a:t> ML Code. </a:t>
            </a:r>
            <a:r>
              <a:rPr lang="en-US" sz="1400" b="1" dirty="0">
                <a:latin typeface="Calibri" panose="020F0502020204030204" pitchFamily="34" charset="0"/>
                <a:cs typeface="Calibri" panose="020F0502020204030204" pitchFamily="34" charset="0"/>
              </a:rPr>
              <a:t>Update: </a:t>
            </a:r>
            <a:r>
              <a:rPr lang="en-US" sz="1400" b="1" dirty="0" err="1">
                <a:latin typeface="Calibri" panose="020F0502020204030204" pitchFamily="34" charset="0"/>
                <a:cs typeface="Calibri" panose="020F0502020204030204" pitchFamily="34" charset="0"/>
              </a:rPr>
              <a:t>bổ</a:t>
            </a:r>
            <a:r>
              <a:rPr lang="en-US" sz="1400" b="1" dirty="0">
                <a:latin typeface="Calibri" panose="020F0502020204030204" pitchFamily="34" charset="0"/>
                <a:cs typeface="Calibri" panose="020F0502020204030204" pitchFamily="34" charset="0"/>
              </a:rPr>
              <a:t> sung </a:t>
            </a:r>
            <a:r>
              <a:rPr lang="en-US" sz="1400" b="1" dirty="0" err="1">
                <a:latin typeface="Calibri" panose="020F0502020204030204" pitchFamily="34" charset="0"/>
                <a:cs typeface="Calibri" panose="020F0502020204030204" pitchFamily="34" charset="0"/>
              </a:rPr>
              <a:t>thêm</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dữ</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liệu</a:t>
            </a:r>
            <a:r>
              <a:rPr lang="en-US" sz="1400" b="1" dirty="0">
                <a:latin typeface="Calibri" panose="020F0502020204030204" pitchFamily="34" charset="0"/>
                <a:cs typeface="Calibri" panose="020F0502020204030204" pitchFamily="34" charset="0"/>
              </a:rPr>
              <a:t> feature, model </a:t>
            </a:r>
            <a:r>
              <a:rPr lang="en-US" sz="1400" b="1" dirty="0" err="1">
                <a:latin typeface="Calibri" panose="020F0502020204030204" pitchFamily="34" charset="0"/>
                <a:cs typeface="Calibri" panose="020F0502020204030204" pitchFamily="34" charset="0"/>
              </a:rPr>
              <a:t>và</a:t>
            </a:r>
            <a:r>
              <a:rPr lang="en-US" sz="1400" b="1" dirty="0">
                <a:latin typeface="Calibri" panose="020F0502020204030204" pitchFamily="34" charset="0"/>
                <a:cs typeface="Calibri" panose="020F0502020204030204" pitchFamily="34" charset="0"/>
              </a:rPr>
              <a:t> source code.</a:t>
            </a:r>
            <a:endParaRPr lang="en-US" sz="1400" b="1" dirty="0">
              <a:latin typeface="Calibri" panose="020F0502020204030204" pitchFamily="34" charset="0"/>
              <a:ea typeface="Calibri Light"/>
              <a:cs typeface="Calibri" panose="020F0502020204030204" pitchFamily="34" charset="0"/>
            </a:endParaRPr>
          </a:p>
          <a:p>
            <a:pPr marL="742950" lvl="1" indent="-285750" algn="just">
              <a:spcAft>
                <a:spcPts val="600"/>
              </a:spcAft>
              <a:buFont typeface="Courier New" panose="02070309020205020404" pitchFamily="49" charset="0"/>
              <a:buChar char="o"/>
            </a:pPr>
            <a:r>
              <a:rPr lang="vi-VN" sz="1400" b="1" dirty="0">
                <a:latin typeface="Calibri" panose="020F0502020204030204" pitchFamily="34" charset="0"/>
                <a:cs typeface="Calibri" panose="020F0502020204030204" pitchFamily="34" charset="0"/>
              </a:rPr>
              <a:t>Job Management</a:t>
            </a:r>
            <a:r>
              <a:rPr lang="vi-VN" sz="1400" dirty="0">
                <a:latin typeface="Calibri" panose="020F0502020204030204" pitchFamily="34" charset="0"/>
                <a:cs typeface="Calibri" panose="020F0502020204030204" pitchFamily="34" charset="0"/>
              </a:rPr>
              <a:t>: công cụ triển khai, lập lịch và quản lý các job </a:t>
            </a:r>
            <a:r>
              <a:rPr lang="en-US" sz="1400" dirty="0" err="1">
                <a:latin typeface="Calibri" panose="020F0502020204030204" pitchFamily="34" charset="0"/>
                <a:cs typeface="Calibri" panose="020F0502020204030204" pitchFamily="34" charset="0"/>
              </a:rPr>
              <a:t>xây</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dựng</a:t>
            </a:r>
            <a:r>
              <a:rPr lang="en-US" sz="1400" dirty="0">
                <a:latin typeface="Calibri" panose="020F0502020204030204" pitchFamily="34" charset="0"/>
                <a:cs typeface="Calibri" panose="020F0502020204030204" pitchFamily="34" charset="0"/>
              </a:rPr>
              <a:t> feature, </a:t>
            </a:r>
            <a:r>
              <a:rPr lang="en-US" sz="1400" dirty="0" err="1">
                <a:latin typeface="Calibri" panose="020F0502020204030204" pitchFamily="34" charset="0"/>
                <a:cs typeface="Calibri" panose="020F0502020204030204" pitchFamily="34" charset="0"/>
              </a:rPr>
              <a:t>mô</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hình</a:t>
            </a:r>
            <a:r>
              <a:rPr lang="en-US" sz="1400" dirty="0">
                <a:latin typeface="Calibri" panose="020F0502020204030204" pitchFamily="34" charset="0"/>
                <a:cs typeface="Calibri" panose="020F0502020204030204" pitchFamily="34" charset="0"/>
              </a:rPr>
              <a:t>; model serving. </a:t>
            </a:r>
            <a:r>
              <a:rPr lang="en-US" sz="1400" b="1" dirty="0">
                <a:latin typeface="Calibri" panose="020F0502020204030204" pitchFamily="34" charset="0"/>
                <a:cs typeface="Calibri" panose="020F0502020204030204" pitchFamily="34" charset="0"/>
              </a:rPr>
              <a:t>Update: </a:t>
            </a:r>
            <a:r>
              <a:rPr lang="en-US" sz="1400" b="1" dirty="0" err="1">
                <a:latin typeface="Calibri" panose="020F0502020204030204" pitchFamily="34" charset="0"/>
                <a:cs typeface="Calibri" panose="020F0502020204030204" pitchFamily="34" charset="0"/>
              </a:rPr>
              <a:t>Bổ</a:t>
            </a:r>
            <a:r>
              <a:rPr lang="en-US" sz="1400" b="1" dirty="0">
                <a:latin typeface="Calibri" panose="020F0502020204030204" pitchFamily="34" charset="0"/>
                <a:cs typeface="Calibri" panose="020F0502020204030204" pitchFamily="34" charset="0"/>
              </a:rPr>
              <a:t> sung </a:t>
            </a:r>
            <a:r>
              <a:rPr lang="en-US" sz="1400" b="1" dirty="0" err="1">
                <a:latin typeface="Calibri" panose="020F0502020204030204" pitchFamily="34" charset="0"/>
                <a:cs typeface="Calibri" panose="020F0502020204030204" pitchFamily="34" charset="0"/>
              </a:rPr>
              <a:t>thêm</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các</a:t>
            </a:r>
            <a:r>
              <a:rPr lang="en-US" sz="1400" b="1" dirty="0">
                <a:latin typeface="Calibri" panose="020F0502020204030204" pitchFamily="34" charset="0"/>
                <a:cs typeface="Calibri" panose="020F0502020204030204" pitchFamily="34" charset="0"/>
              </a:rPr>
              <a:t> job.</a:t>
            </a:r>
            <a:endParaRPr lang="en-US" sz="1400" b="1" dirty="0">
              <a:latin typeface="Calibri" panose="020F0502020204030204" pitchFamily="34" charset="0"/>
              <a:ea typeface="Calibri Light"/>
              <a:cs typeface="Calibri" panose="020F0502020204030204" pitchFamily="34" charset="0"/>
            </a:endParaRPr>
          </a:p>
          <a:p>
            <a:pPr marL="742950" lvl="1" indent="-285750" algn="just">
              <a:spcAft>
                <a:spcPts val="600"/>
              </a:spcAft>
              <a:buFont typeface="Courier New" panose="02070309020205020404" pitchFamily="49" charset="0"/>
              <a:buChar char="o"/>
            </a:pPr>
            <a:r>
              <a:rPr lang="en-US" sz="1400" b="1" dirty="0">
                <a:latin typeface="Calibri" panose="020F0502020204030204" pitchFamily="34" charset="0"/>
                <a:cs typeface="Calibri" panose="020F0502020204030204" pitchFamily="34" charset="0"/>
              </a:rPr>
              <a:t>Feature ETL env runtime</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mô</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trường</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chạy</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các</a:t>
            </a:r>
            <a:r>
              <a:rPr lang="en-US" sz="1400" dirty="0">
                <a:latin typeface="Calibri" panose="020F0502020204030204" pitchFamily="34" charset="0"/>
                <a:cs typeface="Calibri" panose="020F0502020204030204" pitchFamily="34" charset="0"/>
              </a:rPr>
              <a:t> job feature engineering.</a:t>
            </a:r>
            <a:endParaRPr lang="en-US" sz="1400" dirty="0">
              <a:latin typeface="Calibri" panose="020F0502020204030204" pitchFamily="34" charset="0"/>
              <a:ea typeface="Calibri Light"/>
              <a:cs typeface="Calibri" panose="020F0502020204030204" pitchFamily="34" charset="0"/>
            </a:endParaRPr>
          </a:p>
          <a:p>
            <a:pPr marL="742950" lvl="1" indent="-285750" algn="just">
              <a:spcAft>
                <a:spcPts val="600"/>
              </a:spcAft>
              <a:buFont typeface="Courier New" panose="02070309020205020404" pitchFamily="49" charset="0"/>
              <a:buChar char="o"/>
            </a:pPr>
            <a:r>
              <a:rPr lang="en-US" sz="1400" b="1" dirty="0">
                <a:latin typeface="Calibri" panose="020F0502020204030204" pitchFamily="34" charset="0"/>
                <a:cs typeface="Calibri" panose="020F0502020204030204" pitchFamily="34" charset="0"/>
              </a:rPr>
              <a:t>Model env runtime</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mô</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trường</a:t>
            </a:r>
            <a:r>
              <a:rPr lang="en-US" sz="1400" dirty="0">
                <a:latin typeface="Calibri" panose="020F0502020204030204" pitchFamily="34" charset="0"/>
                <a:cs typeface="Calibri" panose="020F0502020204030204" pitchFamily="34" charset="0"/>
              </a:rPr>
              <a:t> model serving.</a:t>
            </a:r>
            <a:endParaRPr lang="en-US" sz="1400" dirty="0">
              <a:latin typeface="Calibri" panose="020F0502020204030204" pitchFamily="34" charset="0"/>
              <a:ea typeface="Calibri Light"/>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a:latin typeface="Calibri" panose="020F0502020204030204" pitchFamily="34" charset="0"/>
                <a:cs typeface="Calibri" panose="020F0502020204030204" pitchFamily="34" charset="0"/>
              </a:rPr>
              <a:t>DSO Platform</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lưu</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trữ</a:t>
            </a:r>
            <a:r>
              <a:rPr lang="en-US" sz="1400" dirty="0">
                <a:latin typeface="Calibri" panose="020F0502020204030204" pitchFamily="34" charset="0"/>
                <a:cs typeface="Calibri" panose="020F0502020204030204" pitchFamily="34" charset="0"/>
              </a:rPr>
              <a:t> code </a:t>
            </a:r>
            <a:r>
              <a:rPr lang="en-US" sz="1400" dirty="0" err="1">
                <a:latin typeface="Calibri" panose="020F0502020204030204" pitchFamily="34" charset="0"/>
                <a:cs typeface="Calibri" panose="020F0502020204030204" pitchFamily="34" charset="0"/>
              </a:rPr>
              <a:t>trên</a:t>
            </a:r>
            <a:r>
              <a:rPr lang="en-US" sz="1400" dirty="0">
                <a:latin typeface="Calibri" panose="020F0502020204030204" pitchFamily="34" charset="0"/>
                <a:cs typeface="Calibri" panose="020F0502020204030204" pitchFamily="34" charset="0"/>
              </a:rPr>
              <a:t> Git server</a:t>
            </a:r>
            <a:endParaRPr lang="en-US" sz="1400" dirty="0">
              <a:latin typeface="Calibri" panose="020F0502020204030204" pitchFamily="34" charset="0"/>
              <a:ea typeface="Calibri Light"/>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a:latin typeface="Calibri" panose="020F0502020204030204" pitchFamily="34" charset="0"/>
                <a:cs typeface="Calibri" panose="020F0502020204030204" pitchFamily="34" charset="0"/>
              </a:rPr>
              <a:t>Landing Zone</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cung</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cấp</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dữ</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liệu</a:t>
            </a:r>
            <a:endParaRPr lang="en-US" sz="1400" dirty="0">
              <a:latin typeface="Calibri" panose="020F0502020204030204" pitchFamily="34" charset="0"/>
              <a:ea typeface="Calibri Light"/>
              <a:cs typeface="Calibri" panose="020F0502020204030204" pitchFamily="34" charset="0"/>
            </a:endParaRPr>
          </a:p>
          <a:p>
            <a:pPr marL="285750" indent="-285750" algn="just">
              <a:spcAft>
                <a:spcPts val="600"/>
              </a:spcAft>
              <a:buFont typeface="Wingdings" panose="05000000000000000000" pitchFamily="2" charset="2"/>
              <a:buChar char="§"/>
            </a:pPr>
            <a:endParaRPr lang="en-US" sz="1400" dirty="0">
              <a:latin typeface="Calibri" panose="020F0502020204030204" pitchFamily="34" charset="0"/>
              <a:cs typeface="Calibri" panose="020F0502020204030204" pitchFamily="34" charset="0"/>
            </a:endParaRPr>
          </a:p>
        </p:txBody>
      </p:sp>
      <p:pic>
        <p:nvPicPr>
          <p:cNvPr id="4" name="Picture 3" descr="A screenshot of a computer&#10;&#10;AI-generated content may be incorrect.">
            <a:extLst>
              <a:ext uri="{FF2B5EF4-FFF2-40B4-BE49-F238E27FC236}">
                <a16:creationId xmlns:a16="http://schemas.microsoft.com/office/drawing/2014/main" id="{414E5AA5-59BF-3FA5-B8BA-5D6D84849BF1}"/>
              </a:ext>
            </a:extLst>
          </p:cNvPr>
          <p:cNvPicPr>
            <a:picLocks noChangeAspect="1"/>
          </p:cNvPicPr>
          <p:nvPr/>
        </p:nvPicPr>
        <p:blipFill>
          <a:blip r:embed="rId3"/>
          <a:stretch>
            <a:fillRect/>
          </a:stretch>
        </p:blipFill>
        <p:spPr>
          <a:xfrm>
            <a:off x="53" y="1027044"/>
            <a:ext cx="7553633" cy="5565914"/>
          </a:xfrm>
          <a:prstGeom prst="rect">
            <a:avLst/>
          </a:prstGeom>
        </p:spPr>
      </p:pic>
    </p:spTree>
    <p:extLst>
      <p:ext uri="{BB962C8B-B14F-4D97-AF65-F5344CB8AC3E}">
        <p14:creationId xmlns:p14="http://schemas.microsoft.com/office/powerpoint/2010/main" val="645724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90A8EC-C92F-6910-F6DC-59DFF72D061F}"/>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9A36B359-4CA0-B6D2-7C8D-E61D122AA1B1}"/>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dirty="0">
                <a:latin typeface="Times New Roman"/>
                <a:cs typeface="Times New Roman"/>
              </a:rPr>
              <a:t>Front-end </a:t>
            </a:r>
            <a:r>
              <a:rPr lang="en-AU" dirty="0" err="1">
                <a:latin typeface="Times New Roman"/>
                <a:cs typeface="Times New Roman"/>
              </a:rPr>
              <a:t>và</a:t>
            </a:r>
            <a:r>
              <a:rPr lang="en-AU" dirty="0">
                <a:latin typeface="Times New Roman"/>
                <a:cs typeface="Times New Roman"/>
              </a:rPr>
              <a:t> API Gateway</a:t>
            </a:r>
            <a:endParaRPr lang="en-AU" sz="3200" dirty="0">
              <a:solidFill>
                <a:schemeClr val="accent5"/>
              </a:solidFill>
              <a:latin typeface="Times New Roman"/>
              <a:cs typeface="Times New Roman"/>
            </a:endParaRPr>
          </a:p>
        </p:txBody>
      </p:sp>
      <p:sp>
        <p:nvSpPr>
          <p:cNvPr id="2" name="Rectangle 1">
            <a:extLst>
              <a:ext uri="{FF2B5EF4-FFF2-40B4-BE49-F238E27FC236}">
                <a16:creationId xmlns:a16="http://schemas.microsoft.com/office/drawing/2014/main" id="{69FF263D-42C6-E769-584C-524261EDDA14}"/>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C32C404-885D-0DFA-D0F0-3972B76A3344}"/>
              </a:ext>
            </a:extLst>
          </p:cNvPr>
          <p:cNvSpPr txBox="1"/>
          <p:nvPr/>
        </p:nvSpPr>
        <p:spPr>
          <a:xfrm>
            <a:off x="1546087" y="2159000"/>
            <a:ext cx="6096000" cy="32316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ea typeface="Times New Roman"/>
                <a:cs typeface="Times New Roman"/>
              </a:rPr>
              <a:t>Frontend Layer</a:t>
            </a:r>
          </a:p>
          <a:p>
            <a:pPr lvl="0" algn="l">
              <a:buFont typeface=""/>
              <a:buChar char="•"/>
            </a:pPr>
            <a:r>
              <a:rPr lang="en-US" sz="1200" b="1">
                <a:ea typeface="Times New Roman"/>
                <a:cs typeface="Times New Roman"/>
              </a:rPr>
              <a:t>Mục đích</a:t>
            </a:r>
            <a:r>
              <a:rPr lang="en-US" sz="1200">
                <a:ea typeface="Times New Roman"/>
                <a:cs typeface="Times New Roman"/>
              </a:rPr>
              <a:t>: giao diện người dùng, bao gồm giao diện cho người dùng nghiệp vụ và giao diện quản trị cho Admin.</a:t>
            </a:r>
          </a:p>
          <a:p>
            <a:pPr lvl="0" algn="l">
              <a:buFont typeface=""/>
              <a:buChar char="•"/>
            </a:pPr>
            <a:r>
              <a:rPr lang="en-US" sz="1200" b="1">
                <a:ea typeface="Times New Roman"/>
                <a:cs typeface="Times New Roman"/>
              </a:rPr>
              <a:t>React Application</a:t>
            </a:r>
            <a:r>
              <a:rPr lang="en-US" sz="1200">
                <a:ea typeface="Times New Roman"/>
                <a:cs typeface="Times New Roman"/>
              </a:rPr>
              <a:t>: SPA(Single Page Application) với hooks và context</a:t>
            </a:r>
          </a:p>
          <a:p>
            <a:pPr lvl="0" algn="l">
              <a:buFont typeface=""/>
              <a:buChar char="•"/>
            </a:pPr>
            <a:r>
              <a:rPr lang="en-US" sz="1200" b="1">
                <a:ea typeface="Times New Roman"/>
                <a:cs typeface="Times New Roman"/>
              </a:rPr>
              <a:t>API Service</a:t>
            </a:r>
            <a:r>
              <a:rPr lang="en-US" sz="1200">
                <a:ea typeface="Times New Roman"/>
                <a:cs typeface="Times New Roman"/>
              </a:rPr>
              <a:t>: Axios client với interceptors, gửi yêu cầu (HTTP Request) tới API Gateway/</a:t>
            </a:r>
          </a:p>
          <a:p>
            <a:pPr lvl="0" algn="l">
              <a:buFont typeface=""/>
              <a:buChar char="•"/>
            </a:pPr>
            <a:r>
              <a:rPr lang="en-US" sz="1200" b="1">
                <a:ea typeface="Times New Roman"/>
                <a:cs typeface="Times New Roman"/>
              </a:rPr>
              <a:t>State Management</a:t>
            </a:r>
            <a:r>
              <a:rPr lang="en-US" sz="1200">
                <a:ea typeface="Times New Roman"/>
                <a:cs typeface="Times New Roman"/>
              </a:rPr>
              <a:t>: React useState/useReducer</a:t>
            </a:r>
          </a:p>
          <a:p>
            <a:pPr lvl="0" algn="l">
              <a:buFont typeface=""/>
              <a:buChar char="•"/>
            </a:pPr>
            <a:r>
              <a:rPr lang="en-US" sz="1200" b="1">
                <a:ea typeface="Times New Roman"/>
                <a:cs typeface="Times New Roman"/>
              </a:rPr>
              <a:t>Authentication</a:t>
            </a:r>
            <a:r>
              <a:rPr lang="en-US" sz="1200">
                <a:ea typeface="Times New Roman"/>
                <a:cs typeface="Times New Roman"/>
              </a:rPr>
              <a:t>: JWT token storage</a:t>
            </a:r>
          </a:p>
          <a:p>
            <a:r>
              <a:rPr lang="en-US" sz="1200" b="1">
                <a:ea typeface="Times New Roman"/>
                <a:cs typeface="Times New Roman"/>
              </a:rPr>
              <a:t>API Gateway Layer</a:t>
            </a:r>
          </a:p>
          <a:p>
            <a:pPr lvl="0" algn="l">
              <a:buFont typeface=""/>
              <a:buChar char="•"/>
            </a:pPr>
            <a:r>
              <a:rPr lang="en-US" sz="1200" b="1">
                <a:ea typeface="Times New Roman"/>
                <a:cs typeface="Times New Roman"/>
              </a:rPr>
              <a:t>Kong Gateway</a:t>
            </a:r>
            <a:r>
              <a:rPr lang="en-US" sz="1200">
                <a:ea typeface="Times New Roman"/>
                <a:cs typeface="Times New Roman"/>
              </a:rPr>
              <a:t>: </a:t>
            </a:r>
          </a:p>
          <a:p>
            <a:pPr lvl="1" algn="l">
              <a:buFont typeface=""/>
              <a:buChar char="o"/>
            </a:pPr>
            <a:r>
              <a:rPr lang="en-US" sz="1200">
                <a:ea typeface="Times New Roman"/>
                <a:cs typeface="Times New Roman"/>
              </a:rPr>
              <a:t>Load balancing</a:t>
            </a:r>
          </a:p>
          <a:p>
            <a:pPr lvl="1" algn="l">
              <a:buFont typeface=""/>
              <a:buChar char="o"/>
            </a:pPr>
            <a:r>
              <a:rPr lang="en-US" sz="1200">
                <a:ea typeface="Times New Roman"/>
                <a:cs typeface="Times New Roman"/>
              </a:rPr>
              <a:t>Rate limiting (100 req/min upload, 50 req/min user)</a:t>
            </a:r>
          </a:p>
          <a:p>
            <a:pPr lvl="1" algn="l">
              <a:buFont typeface=""/>
              <a:buChar char="o"/>
            </a:pPr>
            <a:r>
              <a:rPr lang="en-US" sz="1200">
                <a:ea typeface="Times New Roman"/>
                <a:cs typeface="Times New Roman"/>
              </a:rPr>
              <a:t>JWT authentication</a:t>
            </a:r>
          </a:p>
          <a:p>
            <a:pPr lvl="1" algn="l">
              <a:buFont typeface=""/>
              <a:buChar char="o"/>
            </a:pPr>
            <a:r>
              <a:rPr lang="en-US" sz="1200">
                <a:ea typeface="Times New Roman"/>
                <a:cs typeface="Times New Roman"/>
              </a:rPr>
              <a:t>CORS handling</a:t>
            </a:r>
          </a:p>
          <a:p>
            <a:pPr lvl="1" algn="l">
              <a:buFont typeface=""/>
              <a:buChar char="o"/>
            </a:pPr>
            <a:r>
              <a:rPr lang="en-US" sz="1200">
                <a:ea typeface="Times New Roman"/>
                <a:cs typeface="Times New Roman"/>
              </a:rPr>
              <a:t>Request/Response transformation</a:t>
            </a:r>
          </a:p>
          <a:p>
            <a:r>
              <a:rPr lang="en-US" sz="1200">
                <a:latin typeface="Times New Roman"/>
                <a:ea typeface="Times New Roman"/>
                <a:cs typeface="Times New Roman"/>
              </a:rPr>
              <a:t>Logging và metrics</a:t>
            </a:r>
            <a:r>
              <a:rPr lang="en-US"/>
              <a:t> </a:t>
            </a:r>
          </a:p>
          <a:p>
            <a:pPr algn="ctr"/>
            <a:endParaRPr lang="en-US"/>
          </a:p>
        </p:txBody>
      </p:sp>
    </p:spTree>
    <p:extLst>
      <p:ext uri="{BB962C8B-B14F-4D97-AF65-F5344CB8AC3E}">
        <p14:creationId xmlns:p14="http://schemas.microsoft.com/office/powerpoint/2010/main" val="28981009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90A8EC-C92F-6910-F6DC-59DFF72D061F}"/>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9A36B359-4CA0-B6D2-7C8D-E61D122AA1B1}"/>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dirty="0">
                <a:latin typeface="Times New Roman"/>
                <a:cs typeface="Times New Roman"/>
              </a:rPr>
              <a:t>Back-end Services</a:t>
            </a:r>
            <a:endParaRPr lang="en-AU" sz="3200" dirty="0">
              <a:solidFill>
                <a:schemeClr val="accent5"/>
              </a:solidFill>
              <a:latin typeface="Times New Roman"/>
              <a:cs typeface="Times New Roman"/>
            </a:endParaRPr>
          </a:p>
        </p:txBody>
      </p:sp>
      <p:sp>
        <p:nvSpPr>
          <p:cNvPr id="2" name="Rectangle 1">
            <a:extLst>
              <a:ext uri="{FF2B5EF4-FFF2-40B4-BE49-F238E27FC236}">
                <a16:creationId xmlns:a16="http://schemas.microsoft.com/office/drawing/2014/main" id="{69FF263D-42C6-E769-584C-524261EDDA14}"/>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387796E-87A3-475E-A17E-0D1A1CBE12E4}"/>
              </a:ext>
            </a:extLst>
          </p:cNvPr>
          <p:cNvGrpSpPr/>
          <p:nvPr/>
        </p:nvGrpSpPr>
        <p:grpSpPr>
          <a:xfrm>
            <a:off x="527456" y="990600"/>
            <a:ext cx="11284726" cy="2819400"/>
            <a:chOff x="527456" y="2552700"/>
            <a:chExt cx="11284726" cy="2819400"/>
          </a:xfrm>
        </p:grpSpPr>
        <p:grpSp>
          <p:nvGrpSpPr>
            <p:cNvPr id="9" name="Group 8">
              <a:extLst>
                <a:ext uri="{FF2B5EF4-FFF2-40B4-BE49-F238E27FC236}">
                  <a16:creationId xmlns:a16="http://schemas.microsoft.com/office/drawing/2014/main" id="{DB27F6E6-7401-46CF-B032-89F95F9C7CDA}"/>
                </a:ext>
              </a:extLst>
            </p:cNvPr>
            <p:cNvGrpSpPr/>
            <p:nvPr/>
          </p:nvGrpSpPr>
          <p:grpSpPr>
            <a:xfrm>
              <a:off x="527456" y="2552700"/>
              <a:ext cx="2552700" cy="2819400"/>
              <a:chOff x="527456" y="2552700"/>
              <a:chExt cx="2552700" cy="2819400"/>
            </a:xfrm>
          </p:grpSpPr>
          <p:pic>
            <p:nvPicPr>
              <p:cNvPr id="24578" name="Picture 2" descr="image.png">
                <a:extLst>
                  <a:ext uri="{FF2B5EF4-FFF2-40B4-BE49-F238E27FC236}">
                    <a16:creationId xmlns:a16="http://schemas.microsoft.com/office/drawing/2014/main" id="{B2BB6D0D-DD65-424A-B61F-DB6FD4F2CE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456" y="2552700"/>
                <a:ext cx="2552700" cy="28194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BE0C2376-D7F6-43EB-AD2F-4FE59650EBCE}"/>
                  </a:ext>
                </a:extLst>
              </p:cNvPr>
              <p:cNvSpPr/>
              <p:nvPr/>
            </p:nvSpPr>
            <p:spPr>
              <a:xfrm>
                <a:off x="573291" y="3014663"/>
                <a:ext cx="2390776" cy="2031325"/>
              </a:xfrm>
              <a:prstGeom prst="rect">
                <a:avLst/>
              </a:prstGeom>
            </p:spPr>
            <p:txBody>
              <a:bodyPr wrap="square">
                <a:spAutoFit/>
              </a:bodyPr>
              <a:lstStyle/>
              <a:p>
                <a:pPr algn="ctr"/>
                <a:br>
                  <a:rPr lang="en-US" dirty="0"/>
                </a:br>
                <a:r>
                  <a:rPr lang="en-US" b="1" dirty="0">
                    <a:solidFill>
                      <a:srgbClr val="005088"/>
                    </a:solidFill>
                    <a:latin typeface="Roboto"/>
                  </a:rPr>
                  <a:t>Upload Mgt Service</a:t>
                </a:r>
                <a:endParaRPr lang="en-US" dirty="0"/>
              </a:p>
              <a:p>
                <a:pPr algn="ctr"/>
                <a:br>
                  <a:rPr lang="en-US" dirty="0"/>
                </a:br>
                <a:r>
                  <a:rPr lang="en-US" sz="1200" dirty="0">
                    <a:solidFill>
                      <a:srgbClr val="4A5568"/>
                    </a:solidFill>
                    <a:latin typeface="Open Sans"/>
                  </a:rPr>
                  <a:t>Spring Boot. </a:t>
                </a:r>
                <a:r>
                  <a:rPr lang="en-US" sz="1200" dirty="0" err="1">
                    <a:solidFill>
                      <a:srgbClr val="4A5568"/>
                    </a:solidFill>
                    <a:latin typeface="Open Sans"/>
                  </a:rPr>
                  <a:t>Quản</a:t>
                </a:r>
                <a:r>
                  <a:rPr lang="en-US" sz="1200" dirty="0">
                    <a:solidFill>
                      <a:srgbClr val="4A5568"/>
                    </a:solidFill>
                    <a:latin typeface="Open Sans"/>
                  </a:rPr>
                  <a:t> </a:t>
                </a:r>
                <a:r>
                  <a:rPr lang="en-US" sz="1200" dirty="0" err="1">
                    <a:solidFill>
                      <a:srgbClr val="4A5568"/>
                    </a:solidFill>
                    <a:latin typeface="Open Sans"/>
                  </a:rPr>
                  <a:t>lý</a:t>
                </a:r>
                <a:r>
                  <a:rPr lang="en-US" sz="1200" dirty="0">
                    <a:solidFill>
                      <a:srgbClr val="4A5568"/>
                    </a:solidFill>
                    <a:latin typeface="Open Sans"/>
                  </a:rPr>
                  <a:t> metadata, </a:t>
                </a:r>
                <a:r>
                  <a:rPr lang="en-US" sz="1200" dirty="0" err="1">
                    <a:solidFill>
                      <a:srgbClr val="4A5568"/>
                    </a:solidFill>
                    <a:latin typeface="Open Sans"/>
                  </a:rPr>
                  <a:t>tạo</a:t>
                </a:r>
                <a:r>
                  <a:rPr lang="en-US" sz="1200" dirty="0">
                    <a:solidFill>
                      <a:srgbClr val="4A5568"/>
                    </a:solidFill>
                    <a:latin typeface="Open Sans"/>
                  </a:rPr>
                  <a:t> </a:t>
                </a:r>
                <a:r>
                  <a:rPr lang="en-US" sz="1200" dirty="0" err="1">
                    <a:solidFill>
                      <a:srgbClr val="4A5568"/>
                    </a:solidFill>
                    <a:latin typeface="Open Sans"/>
                  </a:rPr>
                  <a:t>Presigned</a:t>
                </a:r>
                <a:r>
                  <a:rPr lang="en-US" sz="1200" dirty="0">
                    <a:solidFill>
                      <a:srgbClr val="4A5568"/>
                    </a:solidFill>
                    <a:latin typeface="Open Sans"/>
                  </a:rPr>
                  <a:t> URL </a:t>
                </a:r>
                <a:r>
                  <a:rPr lang="en-US" sz="1200" dirty="0" err="1">
                    <a:solidFill>
                      <a:srgbClr val="4A5568"/>
                    </a:solidFill>
                    <a:latin typeface="Open Sans"/>
                  </a:rPr>
                  <a:t>MinIO</a:t>
                </a:r>
                <a:r>
                  <a:rPr lang="en-US" sz="1200" dirty="0">
                    <a:solidFill>
                      <a:srgbClr val="4A5568"/>
                    </a:solidFill>
                    <a:latin typeface="Open Sans"/>
                  </a:rPr>
                  <a:t>, publish </a:t>
                </a:r>
                <a:r>
                  <a:rPr lang="en-US" sz="1200" dirty="0" err="1">
                    <a:solidFill>
                      <a:srgbClr val="4A5568"/>
                    </a:solidFill>
                    <a:latin typeface="Open Sans"/>
                  </a:rPr>
                  <a:t>sự</a:t>
                </a:r>
                <a:r>
                  <a:rPr lang="en-US" sz="1200" dirty="0">
                    <a:solidFill>
                      <a:srgbClr val="4A5568"/>
                    </a:solidFill>
                    <a:latin typeface="Open Sans"/>
                  </a:rPr>
                  <a:t> </a:t>
                </a:r>
                <a:r>
                  <a:rPr lang="en-US" sz="1200" dirty="0" err="1">
                    <a:solidFill>
                      <a:srgbClr val="4A5568"/>
                    </a:solidFill>
                    <a:latin typeface="Open Sans"/>
                  </a:rPr>
                  <a:t>kiện</a:t>
                </a:r>
                <a:r>
                  <a:rPr lang="en-US" sz="1200" dirty="0">
                    <a:solidFill>
                      <a:srgbClr val="4A5568"/>
                    </a:solidFill>
                    <a:latin typeface="Open Sans"/>
                  </a:rPr>
                  <a:t> upload </a:t>
                </a:r>
                <a:r>
                  <a:rPr lang="en-US" sz="1200" dirty="0" err="1">
                    <a:solidFill>
                      <a:srgbClr val="4A5568"/>
                    </a:solidFill>
                    <a:latin typeface="Open Sans"/>
                  </a:rPr>
                  <a:t>hoàn</a:t>
                </a:r>
                <a:r>
                  <a:rPr lang="en-US" sz="1200" dirty="0">
                    <a:solidFill>
                      <a:srgbClr val="4A5568"/>
                    </a:solidFill>
                    <a:latin typeface="Open Sans"/>
                  </a:rPr>
                  <a:t> </a:t>
                </a:r>
                <a:r>
                  <a:rPr lang="en-US" sz="1200" dirty="0" err="1">
                    <a:solidFill>
                      <a:srgbClr val="4A5568"/>
                    </a:solidFill>
                    <a:latin typeface="Open Sans"/>
                  </a:rPr>
                  <a:t>tất</a:t>
                </a:r>
                <a:r>
                  <a:rPr lang="en-US" sz="1200" dirty="0">
                    <a:solidFill>
                      <a:srgbClr val="4A5568"/>
                    </a:solidFill>
                    <a:latin typeface="Open Sans"/>
                  </a:rPr>
                  <a:t>.</a:t>
                </a:r>
                <a:endParaRPr lang="en-US" sz="1200" dirty="0"/>
              </a:p>
              <a:p>
                <a:br>
                  <a:rPr lang="en-US" dirty="0"/>
                </a:br>
                <a:endParaRPr lang="en-US" dirty="0"/>
              </a:p>
            </p:txBody>
          </p:sp>
          <p:pic>
            <p:nvPicPr>
              <p:cNvPr id="24580" name="Picture 4" descr="image.png">
                <a:extLst>
                  <a:ext uri="{FF2B5EF4-FFF2-40B4-BE49-F238E27FC236}">
                    <a16:creationId xmlns:a16="http://schemas.microsoft.com/office/drawing/2014/main" id="{59B97953-3560-4145-A071-C7939784FC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99018" y="2671763"/>
                <a:ext cx="295275" cy="39052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3" name="Group 12">
              <a:extLst>
                <a:ext uri="{FF2B5EF4-FFF2-40B4-BE49-F238E27FC236}">
                  <a16:creationId xmlns:a16="http://schemas.microsoft.com/office/drawing/2014/main" id="{99FEB126-745E-447E-811C-D4E53BD5EEAC}"/>
                </a:ext>
              </a:extLst>
            </p:cNvPr>
            <p:cNvGrpSpPr/>
            <p:nvPr/>
          </p:nvGrpSpPr>
          <p:grpSpPr>
            <a:xfrm>
              <a:off x="3441499" y="2552700"/>
              <a:ext cx="2552700" cy="2819400"/>
              <a:chOff x="527456" y="2552700"/>
              <a:chExt cx="2552700" cy="2819400"/>
            </a:xfrm>
          </p:grpSpPr>
          <p:pic>
            <p:nvPicPr>
              <p:cNvPr id="14" name="Picture 2" descr="image.png">
                <a:extLst>
                  <a:ext uri="{FF2B5EF4-FFF2-40B4-BE49-F238E27FC236}">
                    <a16:creationId xmlns:a16="http://schemas.microsoft.com/office/drawing/2014/main" id="{2239449C-368A-42BD-8D61-A17AD1FFF4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456" y="2552700"/>
                <a:ext cx="2552700" cy="2819400"/>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8D9463E3-D19B-49FE-A7FB-4C2136EC0CDD}"/>
                  </a:ext>
                </a:extLst>
              </p:cNvPr>
              <p:cNvSpPr/>
              <p:nvPr/>
            </p:nvSpPr>
            <p:spPr>
              <a:xfrm>
                <a:off x="689380" y="3014663"/>
                <a:ext cx="2228849" cy="2215991"/>
              </a:xfrm>
              <a:prstGeom prst="rect">
                <a:avLst/>
              </a:prstGeom>
            </p:spPr>
            <p:txBody>
              <a:bodyPr wrap="square">
                <a:spAutoFit/>
              </a:bodyPr>
              <a:lstStyle/>
              <a:p>
                <a:pPr algn="ctr"/>
                <a:br>
                  <a:rPr lang="en-US" dirty="0"/>
                </a:br>
                <a:r>
                  <a:rPr lang="en-US" b="1" dirty="0">
                    <a:solidFill>
                      <a:srgbClr val="005088"/>
                    </a:solidFill>
                    <a:latin typeface="Roboto"/>
                  </a:rPr>
                  <a:t>User Mgt Service</a:t>
                </a:r>
                <a:endParaRPr lang="en-US" dirty="0"/>
              </a:p>
              <a:p>
                <a:pPr algn="ctr"/>
                <a:br>
                  <a:rPr lang="en-US" dirty="0"/>
                </a:br>
                <a:r>
                  <a:rPr lang="en-US" sz="1200" dirty="0">
                    <a:solidFill>
                      <a:srgbClr val="4A5568"/>
                    </a:solidFill>
                    <a:latin typeface="Open Sans"/>
                  </a:rPr>
                  <a:t>Spring Boot. </a:t>
                </a:r>
                <a:r>
                  <a:rPr lang="en-US" sz="1200" dirty="0" err="1">
                    <a:solidFill>
                      <a:srgbClr val="4A5568"/>
                    </a:solidFill>
                    <a:latin typeface="Open Sans"/>
                  </a:rPr>
                  <a:t>Quản</a:t>
                </a:r>
                <a:r>
                  <a:rPr lang="en-US" sz="1200" dirty="0">
                    <a:solidFill>
                      <a:srgbClr val="4A5568"/>
                    </a:solidFill>
                    <a:latin typeface="Open Sans"/>
                  </a:rPr>
                  <a:t> </a:t>
                </a:r>
                <a:r>
                  <a:rPr lang="en-US" sz="1200" dirty="0" err="1">
                    <a:solidFill>
                      <a:srgbClr val="4A5568"/>
                    </a:solidFill>
                    <a:latin typeface="Open Sans"/>
                  </a:rPr>
                  <a:t>lý</a:t>
                </a:r>
                <a:r>
                  <a:rPr lang="en-US" sz="1200" dirty="0">
                    <a:solidFill>
                      <a:srgbClr val="4A5568"/>
                    </a:solidFill>
                    <a:latin typeface="Open Sans"/>
                  </a:rPr>
                  <a:t> metadata, </a:t>
                </a:r>
                <a:r>
                  <a:rPr lang="en-US" sz="1200" dirty="0" err="1">
                    <a:solidFill>
                      <a:srgbClr val="4A5568"/>
                    </a:solidFill>
                    <a:latin typeface="Open Sans"/>
                  </a:rPr>
                  <a:t>tạo</a:t>
                </a:r>
                <a:r>
                  <a:rPr lang="en-US" sz="1200" dirty="0">
                    <a:solidFill>
                      <a:srgbClr val="4A5568"/>
                    </a:solidFill>
                    <a:latin typeface="Open Sans"/>
                  </a:rPr>
                  <a:t> </a:t>
                </a:r>
                <a:r>
                  <a:rPr lang="en-US" sz="1200" dirty="0" err="1">
                    <a:solidFill>
                      <a:srgbClr val="4A5568"/>
                    </a:solidFill>
                    <a:latin typeface="Open Sans"/>
                  </a:rPr>
                  <a:t>Presigned</a:t>
                </a:r>
                <a:r>
                  <a:rPr lang="en-US" sz="1200" dirty="0">
                    <a:solidFill>
                      <a:srgbClr val="4A5568"/>
                    </a:solidFill>
                    <a:latin typeface="Open Sans"/>
                  </a:rPr>
                  <a:t> URL </a:t>
                </a:r>
                <a:r>
                  <a:rPr lang="en-US" sz="1200" dirty="0" err="1">
                    <a:solidFill>
                      <a:srgbClr val="4A5568"/>
                    </a:solidFill>
                    <a:latin typeface="Open Sans"/>
                  </a:rPr>
                  <a:t>MinIO</a:t>
                </a:r>
                <a:r>
                  <a:rPr lang="en-US" sz="1200" dirty="0">
                    <a:solidFill>
                      <a:srgbClr val="4A5568"/>
                    </a:solidFill>
                    <a:latin typeface="Open Sans"/>
                  </a:rPr>
                  <a:t>, publish </a:t>
                </a:r>
                <a:r>
                  <a:rPr lang="en-US" sz="1200" dirty="0" err="1">
                    <a:solidFill>
                      <a:srgbClr val="4A5568"/>
                    </a:solidFill>
                    <a:latin typeface="Open Sans"/>
                  </a:rPr>
                  <a:t>sự</a:t>
                </a:r>
                <a:r>
                  <a:rPr lang="en-US" sz="1200" dirty="0">
                    <a:solidFill>
                      <a:srgbClr val="4A5568"/>
                    </a:solidFill>
                    <a:latin typeface="Open Sans"/>
                  </a:rPr>
                  <a:t> </a:t>
                </a:r>
                <a:r>
                  <a:rPr lang="en-US" sz="1200" dirty="0" err="1">
                    <a:solidFill>
                      <a:srgbClr val="4A5568"/>
                    </a:solidFill>
                    <a:latin typeface="Open Sans"/>
                  </a:rPr>
                  <a:t>kiện</a:t>
                </a:r>
                <a:r>
                  <a:rPr lang="en-US" sz="1200" dirty="0">
                    <a:solidFill>
                      <a:srgbClr val="4A5568"/>
                    </a:solidFill>
                    <a:latin typeface="Open Sans"/>
                  </a:rPr>
                  <a:t> upload </a:t>
                </a:r>
                <a:r>
                  <a:rPr lang="en-US" sz="1200" dirty="0" err="1">
                    <a:solidFill>
                      <a:srgbClr val="4A5568"/>
                    </a:solidFill>
                    <a:latin typeface="Open Sans"/>
                  </a:rPr>
                  <a:t>hoàn</a:t>
                </a:r>
                <a:r>
                  <a:rPr lang="en-US" sz="1200" dirty="0">
                    <a:solidFill>
                      <a:srgbClr val="4A5568"/>
                    </a:solidFill>
                    <a:latin typeface="Open Sans"/>
                  </a:rPr>
                  <a:t> </a:t>
                </a:r>
                <a:r>
                  <a:rPr lang="en-US" sz="1200" dirty="0" err="1">
                    <a:solidFill>
                      <a:srgbClr val="4A5568"/>
                    </a:solidFill>
                    <a:latin typeface="Open Sans"/>
                  </a:rPr>
                  <a:t>tất</a:t>
                </a:r>
                <a:r>
                  <a:rPr lang="en-US" sz="1200" dirty="0">
                    <a:solidFill>
                      <a:srgbClr val="4A5568"/>
                    </a:solidFill>
                    <a:latin typeface="Open Sans"/>
                  </a:rPr>
                  <a:t>.</a:t>
                </a:r>
                <a:endParaRPr lang="en-US" sz="1200" dirty="0"/>
              </a:p>
              <a:p>
                <a:br>
                  <a:rPr lang="en-US" dirty="0"/>
                </a:br>
                <a:endParaRPr lang="en-US" dirty="0"/>
              </a:p>
            </p:txBody>
          </p:sp>
        </p:grpSp>
        <p:grpSp>
          <p:nvGrpSpPr>
            <p:cNvPr id="17" name="Group 16">
              <a:extLst>
                <a:ext uri="{FF2B5EF4-FFF2-40B4-BE49-F238E27FC236}">
                  <a16:creationId xmlns:a16="http://schemas.microsoft.com/office/drawing/2014/main" id="{3780F59E-8508-4013-9146-0457B86A173D}"/>
                </a:ext>
              </a:extLst>
            </p:cNvPr>
            <p:cNvGrpSpPr/>
            <p:nvPr/>
          </p:nvGrpSpPr>
          <p:grpSpPr>
            <a:xfrm>
              <a:off x="6355542" y="2552700"/>
              <a:ext cx="2552700" cy="2819400"/>
              <a:chOff x="884615" y="2552700"/>
              <a:chExt cx="2552700" cy="2819400"/>
            </a:xfrm>
          </p:grpSpPr>
          <p:pic>
            <p:nvPicPr>
              <p:cNvPr id="18" name="Picture 2" descr="image.png">
                <a:extLst>
                  <a:ext uri="{FF2B5EF4-FFF2-40B4-BE49-F238E27FC236}">
                    <a16:creationId xmlns:a16="http://schemas.microsoft.com/office/drawing/2014/main" id="{896F3987-5F9A-4043-A113-C61F65DCBC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4615" y="2552700"/>
                <a:ext cx="2552700" cy="2819400"/>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BB72D34D-D0E1-4DB4-B0CF-8450D1DC0DD4}"/>
                  </a:ext>
                </a:extLst>
              </p:cNvPr>
              <p:cNvSpPr/>
              <p:nvPr/>
            </p:nvSpPr>
            <p:spPr>
              <a:xfrm>
                <a:off x="1046540" y="3028951"/>
                <a:ext cx="2228849" cy="2215991"/>
              </a:xfrm>
              <a:prstGeom prst="rect">
                <a:avLst/>
              </a:prstGeom>
            </p:spPr>
            <p:txBody>
              <a:bodyPr wrap="square">
                <a:spAutoFit/>
              </a:bodyPr>
              <a:lstStyle/>
              <a:p>
                <a:pPr algn="ctr"/>
                <a:br>
                  <a:rPr lang="en-US" dirty="0"/>
                </a:br>
                <a:r>
                  <a:rPr lang="en-US" b="1" dirty="0">
                    <a:solidFill>
                      <a:srgbClr val="005088"/>
                    </a:solidFill>
                    <a:latin typeface="Roboto"/>
                  </a:rPr>
                  <a:t>Validation Service</a:t>
                </a:r>
                <a:endParaRPr lang="en-US" dirty="0"/>
              </a:p>
              <a:p>
                <a:pPr algn="ctr"/>
                <a:br>
                  <a:rPr lang="en-US" dirty="0"/>
                </a:br>
                <a:r>
                  <a:rPr lang="en-US" sz="1200" dirty="0">
                    <a:solidFill>
                      <a:srgbClr val="4A5568"/>
                    </a:solidFill>
                    <a:latin typeface="Open Sans"/>
                  </a:rPr>
                  <a:t>Spring Boot. </a:t>
                </a:r>
                <a:r>
                  <a:rPr lang="en-US" sz="1200" dirty="0" err="1">
                    <a:solidFill>
                      <a:srgbClr val="4A5568"/>
                    </a:solidFill>
                    <a:latin typeface="Open Sans"/>
                  </a:rPr>
                  <a:t>Quản</a:t>
                </a:r>
                <a:r>
                  <a:rPr lang="en-US" sz="1200" dirty="0">
                    <a:solidFill>
                      <a:srgbClr val="4A5568"/>
                    </a:solidFill>
                    <a:latin typeface="Open Sans"/>
                  </a:rPr>
                  <a:t> </a:t>
                </a:r>
                <a:r>
                  <a:rPr lang="en-US" sz="1200" dirty="0" err="1">
                    <a:solidFill>
                      <a:srgbClr val="4A5568"/>
                    </a:solidFill>
                    <a:latin typeface="Open Sans"/>
                  </a:rPr>
                  <a:t>lý</a:t>
                </a:r>
                <a:r>
                  <a:rPr lang="en-US" sz="1200" dirty="0">
                    <a:solidFill>
                      <a:srgbClr val="4A5568"/>
                    </a:solidFill>
                    <a:latin typeface="Open Sans"/>
                  </a:rPr>
                  <a:t> metadata, </a:t>
                </a:r>
                <a:r>
                  <a:rPr lang="en-US" sz="1200" dirty="0" err="1">
                    <a:solidFill>
                      <a:srgbClr val="4A5568"/>
                    </a:solidFill>
                    <a:latin typeface="Open Sans"/>
                  </a:rPr>
                  <a:t>tạo</a:t>
                </a:r>
                <a:r>
                  <a:rPr lang="en-US" sz="1200" dirty="0">
                    <a:solidFill>
                      <a:srgbClr val="4A5568"/>
                    </a:solidFill>
                    <a:latin typeface="Open Sans"/>
                  </a:rPr>
                  <a:t> </a:t>
                </a:r>
                <a:r>
                  <a:rPr lang="en-US" sz="1200" dirty="0" err="1">
                    <a:solidFill>
                      <a:srgbClr val="4A5568"/>
                    </a:solidFill>
                    <a:latin typeface="Open Sans"/>
                  </a:rPr>
                  <a:t>Presigned</a:t>
                </a:r>
                <a:r>
                  <a:rPr lang="en-US" sz="1200" dirty="0">
                    <a:solidFill>
                      <a:srgbClr val="4A5568"/>
                    </a:solidFill>
                    <a:latin typeface="Open Sans"/>
                  </a:rPr>
                  <a:t> URL </a:t>
                </a:r>
                <a:r>
                  <a:rPr lang="en-US" sz="1200" dirty="0" err="1">
                    <a:solidFill>
                      <a:srgbClr val="4A5568"/>
                    </a:solidFill>
                    <a:latin typeface="Open Sans"/>
                  </a:rPr>
                  <a:t>MinIO</a:t>
                </a:r>
                <a:r>
                  <a:rPr lang="en-US" sz="1200" dirty="0">
                    <a:solidFill>
                      <a:srgbClr val="4A5568"/>
                    </a:solidFill>
                    <a:latin typeface="Open Sans"/>
                  </a:rPr>
                  <a:t>, publish </a:t>
                </a:r>
                <a:r>
                  <a:rPr lang="en-US" sz="1200" dirty="0" err="1">
                    <a:solidFill>
                      <a:srgbClr val="4A5568"/>
                    </a:solidFill>
                    <a:latin typeface="Open Sans"/>
                  </a:rPr>
                  <a:t>sự</a:t>
                </a:r>
                <a:r>
                  <a:rPr lang="en-US" sz="1200" dirty="0">
                    <a:solidFill>
                      <a:srgbClr val="4A5568"/>
                    </a:solidFill>
                    <a:latin typeface="Open Sans"/>
                  </a:rPr>
                  <a:t> </a:t>
                </a:r>
                <a:r>
                  <a:rPr lang="en-US" sz="1200" dirty="0" err="1">
                    <a:solidFill>
                      <a:srgbClr val="4A5568"/>
                    </a:solidFill>
                    <a:latin typeface="Open Sans"/>
                  </a:rPr>
                  <a:t>kiện</a:t>
                </a:r>
                <a:r>
                  <a:rPr lang="en-US" sz="1200" dirty="0">
                    <a:solidFill>
                      <a:srgbClr val="4A5568"/>
                    </a:solidFill>
                    <a:latin typeface="Open Sans"/>
                  </a:rPr>
                  <a:t> upload </a:t>
                </a:r>
                <a:r>
                  <a:rPr lang="en-US" sz="1200" dirty="0" err="1">
                    <a:solidFill>
                      <a:srgbClr val="4A5568"/>
                    </a:solidFill>
                    <a:latin typeface="Open Sans"/>
                  </a:rPr>
                  <a:t>hoàn</a:t>
                </a:r>
                <a:r>
                  <a:rPr lang="en-US" sz="1200" dirty="0">
                    <a:solidFill>
                      <a:srgbClr val="4A5568"/>
                    </a:solidFill>
                    <a:latin typeface="Open Sans"/>
                  </a:rPr>
                  <a:t> </a:t>
                </a:r>
                <a:r>
                  <a:rPr lang="en-US" sz="1200" dirty="0" err="1">
                    <a:solidFill>
                      <a:srgbClr val="4A5568"/>
                    </a:solidFill>
                    <a:latin typeface="Open Sans"/>
                  </a:rPr>
                  <a:t>tất</a:t>
                </a:r>
                <a:r>
                  <a:rPr lang="en-US" sz="1200" dirty="0">
                    <a:solidFill>
                      <a:srgbClr val="4A5568"/>
                    </a:solidFill>
                    <a:latin typeface="Open Sans"/>
                  </a:rPr>
                  <a:t>.</a:t>
                </a:r>
                <a:endParaRPr lang="en-US" sz="1200" dirty="0"/>
              </a:p>
              <a:p>
                <a:br>
                  <a:rPr lang="en-US" dirty="0"/>
                </a:br>
                <a:endParaRPr lang="en-US" dirty="0"/>
              </a:p>
            </p:txBody>
          </p:sp>
        </p:grpSp>
        <p:grpSp>
          <p:nvGrpSpPr>
            <p:cNvPr id="21" name="Group 20">
              <a:extLst>
                <a:ext uri="{FF2B5EF4-FFF2-40B4-BE49-F238E27FC236}">
                  <a16:creationId xmlns:a16="http://schemas.microsoft.com/office/drawing/2014/main" id="{99E36000-48F7-4D22-B939-0504F3392E9E}"/>
                </a:ext>
              </a:extLst>
            </p:cNvPr>
            <p:cNvGrpSpPr/>
            <p:nvPr/>
          </p:nvGrpSpPr>
          <p:grpSpPr>
            <a:xfrm>
              <a:off x="9259482" y="2552700"/>
              <a:ext cx="2552700" cy="2819400"/>
              <a:chOff x="527456" y="2552700"/>
              <a:chExt cx="2552700" cy="2819400"/>
            </a:xfrm>
          </p:grpSpPr>
          <p:pic>
            <p:nvPicPr>
              <p:cNvPr id="22" name="Picture 2" descr="image.png">
                <a:extLst>
                  <a:ext uri="{FF2B5EF4-FFF2-40B4-BE49-F238E27FC236}">
                    <a16:creationId xmlns:a16="http://schemas.microsoft.com/office/drawing/2014/main" id="{2210285C-4ECE-44A3-978F-9FD3566468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456" y="2552700"/>
                <a:ext cx="2552700" cy="2819400"/>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extLst>
                  <a:ext uri="{FF2B5EF4-FFF2-40B4-BE49-F238E27FC236}">
                    <a16:creationId xmlns:a16="http://schemas.microsoft.com/office/drawing/2014/main" id="{94859F4A-4A09-4473-ADC1-73F58ED5A72A}"/>
                  </a:ext>
                </a:extLst>
              </p:cNvPr>
              <p:cNvSpPr/>
              <p:nvPr/>
            </p:nvSpPr>
            <p:spPr>
              <a:xfrm>
                <a:off x="689380" y="3014663"/>
                <a:ext cx="2228849" cy="2215991"/>
              </a:xfrm>
              <a:prstGeom prst="rect">
                <a:avLst/>
              </a:prstGeom>
            </p:spPr>
            <p:txBody>
              <a:bodyPr wrap="square">
                <a:spAutoFit/>
              </a:bodyPr>
              <a:lstStyle/>
              <a:p>
                <a:pPr algn="ctr"/>
                <a:br>
                  <a:rPr lang="en-US" dirty="0"/>
                </a:br>
                <a:r>
                  <a:rPr lang="en-US" b="1" dirty="0">
                    <a:solidFill>
                      <a:srgbClr val="005088"/>
                    </a:solidFill>
                    <a:latin typeface="Roboto"/>
                  </a:rPr>
                  <a:t>Ingestion Service</a:t>
                </a:r>
                <a:endParaRPr lang="en-US" dirty="0"/>
              </a:p>
              <a:p>
                <a:pPr algn="ctr"/>
                <a:br>
                  <a:rPr lang="en-US" dirty="0"/>
                </a:br>
                <a:r>
                  <a:rPr lang="en-US" sz="1200" dirty="0">
                    <a:solidFill>
                      <a:srgbClr val="4A5568"/>
                    </a:solidFill>
                    <a:latin typeface="Open Sans"/>
                  </a:rPr>
                  <a:t>Spring Boot. </a:t>
                </a:r>
                <a:r>
                  <a:rPr lang="en-US" sz="1200" dirty="0" err="1">
                    <a:solidFill>
                      <a:srgbClr val="4A5568"/>
                    </a:solidFill>
                    <a:latin typeface="Open Sans"/>
                  </a:rPr>
                  <a:t>Quản</a:t>
                </a:r>
                <a:r>
                  <a:rPr lang="en-US" sz="1200" dirty="0">
                    <a:solidFill>
                      <a:srgbClr val="4A5568"/>
                    </a:solidFill>
                    <a:latin typeface="Open Sans"/>
                  </a:rPr>
                  <a:t> </a:t>
                </a:r>
                <a:r>
                  <a:rPr lang="en-US" sz="1200" dirty="0" err="1">
                    <a:solidFill>
                      <a:srgbClr val="4A5568"/>
                    </a:solidFill>
                    <a:latin typeface="Open Sans"/>
                  </a:rPr>
                  <a:t>lý</a:t>
                </a:r>
                <a:r>
                  <a:rPr lang="en-US" sz="1200" dirty="0">
                    <a:solidFill>
                      <a:srgbClr val="4A5568"/>
                    </a:solidFill>
                    <a:latin typeface="Open Sans"/>
                  </a:rPr>
                  <a:t> metadata, </a:t>
                </a:r>
                <a:r>
                  <a:rPr lang="en-US" sz="1200" dirty="0" err="1">
                    <a:solidFill>
                      <a:srgbClr val="4A5568"/>
                    </a:solidFill>
                    <a:latin typeface="Open Sans"/>
                  </a:rPr>
                  <a:t>tạo</a:t>
                </a:r>
                <a:r>
                  <a:rPr lang="en-US" sz="1200" dirty="0">
                    <a:solidFill>
                      <a:srgbClr val="4A5568"/>
                    </a:solidFill>
                    <a:latin typeface="Open Sans"/>
                  </a:rPr>
                  <a:t> </a:t>
                </a:r>
                <a:r>
                  <a:rPr lang="en-US" sz="1200" dirty="0" err="1">
                    <a:solidFill>
                      <a:srgbClr val="4A5568"/>
                    </a:solidFill>
                    <a:latin typeface="Open Sans"/>
                  </a:rPr>
                  <a:t>Presigned</a:t>
                </a:r>
                <a:r>
                  <a:rPr lang="en-US" sz="1200" dirty="0">
                    <a:solidFill>
                      <a:srgbClr val="4A5568"/>
                    </a:solidFill>
                    <a:latin typeface="Open Sans"/>
                  </a:rPr>
                  <a:t> URL </a:t>
                </a:r>
                <a:r>
                  <a:rPr lang="en-US" sz="1200" dirty="0" err="1">
                    <a:solidFill>
                      <a:srgbClr val="4A5568"/>
                    </a:solidFill>
                    <a:latin typeface="Open Sans"/>
                  </a:rPr>
                  <a:t>MinIO</a:t>
                </a:r>
                <a:r>
                  <a:rPr lang="en-US" sz="1200" dirty="0">
                    <a:solidFill>
                      <a:srgbClr val="4A5568"/>
                    </a:solidFill>
                    <a:latin typeface="Open Sans"/>
                  </a:rPr>
                  <a:t>, publish </a:t>
                </a:r>
                <a:r>
                  <a:rPr lang="en-US" sz="1200" dirty="0" err="1">
                    <a:solidFill>
                      <a:srgbClr val="4A5568"/>
                    </a:solidFill>
                    <a:latin typeface="Open Sans"/>
                  </a:rPr>
                  <a:t>sự</a:t>
                </a:r>
                <a:r>
                  <a:rPr lang="en-US" sz="1200" dirty="0">
                    <a:solidFill>
                      <a:srgbClr val="4A5568"/>
                    </a:solidFill>
                    <a:latin typeface="Open Sans"/>
                  </a:rPr>
                  <a:t> </a:t>
                </a:r>
                <a:r>
                  <a:rPr lang="en-US" sz="1200" dirty="0" err="1">
                    <a:solidFill>
                      <a:srgbClr val="4A5568"/>
                    </a:solidFill>
                    <a:latin typeface="Open Sans"/>
                  </a:rPr>
                  <a:t>kiện</a:t>
                </a:r>
                <a:r>
                  <a:rPr lang="en-US" sz="1200" dirty="0">
                    <a:solidFill>
                      <a:srgbClr val="4A5568"/>
                    </a:solidFill>
                    <a:latin typeface="Open Sans"/>
                  </a:rPr>
                  <a:t> upload </a:t>
                </a:r>
                <a:r>
                  <a:rPr lang="en-US" sz="1200" dirty="0" err="1">
                    <a:solidFill>
                      <a:srgbClr val="4A5568"/>
                    </a:solidFill>
                    <a:latin typeface="Open Sans"/>
                  </a:rPr>
                  <a:t>hoàn</a:t>
                </a:r>
                <a:r>
                  <a:rPr lang="en-US" sz="1200" dirty="0">
                    <a:solidFill>
                      <a:srgbClr val="4A5568"/>
                    </a:solidFill>
                    <a:latin typeface="Open Sans"/>
                  </a:rPr>
                  <a:t> </a:t>
                </a:r>
                <a:r>
                  <a:rPr lang="en-US" sz="1200" dirty="0" err="1">
                    <a:solidFill>
                      <a:srgbClr val="4A5568"/>
                    </a:solidFill>
                    <a:latin typeface="Open Sans"/>
                  </a:rPr>
                  <a:t>tất</a:t>
                </a:r>
                <a:r>
                  <a:rPr lang="en-US" sz="1200" dirty="0">
                    <a:solidFill>
                      <a:srgbClr val="4A5568"/>
                    </a:solidFill>
                    <a:latin typeface="Open Sans"/>
                  </a:rPr>
                  <a:t>.</a:t>
                </a:r>
                <a:endParaRPr lang="en-US" sz="1200" dirty="0"/>
              </a:p>
              <a:p>
                <a:br>
                  <a:rPr lang="en-US" dirty="0"/>
                </a:br>
                <a:endParaRPr lang="en-US" dirty="0"/>
              </a:p>
            </p:txBody>
          </p:sp>
        </p:grpSp>
        <p:pic>
          <p:nvPicPr>
            <p:cNvPr id="24582" name="Picture 6" descr="image.png">
              <a:extLst>
                <a:ext uri="{FF2B5EF4-FFF2-40B4-BE49-F238E27FC236}">
                  <a16:creationId xmlns:a16="http://schemas.microsoft.com/office/drawing/2014/main" id="{3E16C802-84AC-4E5A-99C5-BF0E927339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4959" y="2762250"/>
              <a:ext cx="485775" cy="390525"/>
            </a:xfrm>
            <a:prstGeom prst="rect">
              <a:avLst/>
            </a:prstGeom>
            <a:noFill/>
            <a:extLst>
              <a:ext uri="{909E8E84-426E-40DD-AFC4-6F175D3DCCD1}">
                <a14:hiddenFill xmlns:a14="http://schemas.microsoft.com/office/drawing/2010/main">
                  <a:solidFill>
                    <a:srgbClr val="FFFFFF"/>
                  </a:solidFill>
                </a14:hiddenFill>
              </a:ext>
            </a:extLst>
          </p:spPr>
        </p:pic>
        <p:pic>
          <p:nvPicPr>
            <p:cNvPr id="24584" name="Picture 8" descr="image.png">
              <a:extLst>
                <a:ext uri="{FF2B5EF4-FFF2-40B4-BE49-F238E27FC236}">
                  <a16:creationId xmlns:a16="http://schemas.microsoft.com/office/drawing/2014/main" id="{2E6D9982-D0EF-44BC-992D-FD5271B35F7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60441" y="2819400"/>
              <a:ext cx="342900" cy="390525"/>
            </a:xfrm>
            <a:prstGeom prst="rect">
              <a:avLst/>
            </a:prstGeom>
            <a:noFill/>
            <a:extLst>
              <a:ext uri="{909E8E84-426E-40DD-AFC4-6F175D3DCCD1}">
                <a14:hiddenFill xmlns:a14="http://schemas.microsoft.com/office/drawing/2010/main">
                  <a:solidFill>
                    <a:srgbClr val="FFFFFF"/>
                  </a:solidFill>
                </a14:hiddenFill>
              </a:ext>
            </a:extLst>
          </p:spPr>
        </p:pic>
        <p:pic>
          <p:nvPicPr>
            <p:cNvPr id="24586" name="Picture 10" descr="image.png">
              <a:extLst>
                <a:ext uri="{FF2B5EF4-FFF2-40B4-BE49-F238E27FC236}">
                  <a16:creationId xmlns:a16="http://schemas.microsoft.com/office/drawing/2014/main" id="{20087D0D-9099-4B59-A0F8-FF4C3753557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364380" y="2833688"/>
              <a:ext cx="342900" cy="390525"/>
            </a:xfrm>
            <a:prstGeom prst="rect">
              <a:avLst/>
            </a:prstGeom>
            <a:noFill/>
            <a:extLst>
              <a:ext uri="{909E8E84-426E-40DD-AFC4-6F175D3DCCD1}">
                <a14:hiddenFill xmlns:a14="http://schemas.microsoft.com/office/drawing/2010/main">
                  <a:solidFill>
                    <a:srgbClr val="FFFFFF"/>
                  </a:solidFill>
                </a14:hiddenFill>
              </a:ext>
            </a:extLst>
          </p:spPr>
        </p:pic>
      </p:grpSp>
      <p:sp>
        <p:nvSpPr>
          <p:cNvPr id="29" name="Google Shape;812;p104">
            <a:extLst>
              <a:ext uri="{FF2B5EF4-FFF2-40B4-BE49-F238E27FC236}">
                <a16:creationId xmlns:a16="http://schemas.microsoft.com/office/drawing/2014/main" id="{E1B6FCBD-1765-43E8-B102-BA1BA819DEA5}"/>
              </a:ext>
            </a:extLst>
          </p:cNvPr>
          <p:cNvSpPr txBox="1"/>
          <p:nvPr/>
        </p:nvSpPr>
        <p:spPr>
          <a:xfrm>
            <a:off x="492329" y="3810000"/>
            <a:ext cx="2552700" cy="2819400"/>
          </a:xfrm>
          <a:prstGeom prst="rect">
            <a:avLst/>
          </a:prstGeom>
          <a:noFill/>
          <a:ln>
            <a:noFill/>
          </a:ln>
        </p:spPr>
        <p:txBody>
          <a:bodyPr spcFirstLastPara="1" wrap="square" lIns="91433" tIns="45700" rIns="91433" bIns="45700" anchor="t" anchorCtr="0">
            <a:noAutofit/>
          </a:bodyPr>
          <a:lstStyle/>
          <a:p>
            <a:pPr marL="285750" indent="-285750" algn="just">
              <a:spcAft>
                <a:spcPts val="600"/>
              </a:spcAft>
              <a:buFont typeface="Wingdings" panose="05000000000000000000" pitchFamily="2" charset="2"/>
              <a:buChar char="§"/>
            </a:pPr>
            <a:r>
              <a:rPr lang="en-US" sz="1400" b="1" dirty="0" err="1">
                <a:latin typeface="Calibri" panose="020F0502020204030204" pitchFamily="34" charset="0"/>
                <a:cs typeface="Calibri" panose="020F0502020204030204" pitchFamily="34" charset="0"/>
              </a:rPr>
              <a:t>Quản</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lý</a:t>
            </a:r>
            <a:r>
              <a:rPr lang="en-US" sz="1400" b="1" dirty="0">
                <a:latin typeface="Calibri" panose="020F0502020204030204" pitchFamily="34" charset="0"/>
                <a:cs typeface="Calibri" panose="020F0502020204030204" pitchFamily="34" charset="0"/>
              </a:rPr>
              <a:t> Dataset</a:t>
            </a:r>
            <a:endParaRPr lang="en-US" sz="1400" dirty="0">
              <a:latin typeface="Calibri" panose="020F0502020204030204" pitchFamily="34" charset="0"/>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err="1">
                <a:latin typeface="Calibri" panose="020F0502020204030204" pitchFamily="34" charset="0"/>
                <a:cs typeface="Calibri" panose="020F0502020204030204" pitchFamily="34" charset="0"/>
              </a:rPr>
              <a:t>Khởi</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tạo</a:t>
            </a:r>
            <a:r>
              <a:rPr lang="en-US" sz="1400" b="1" dirty="0">
                <a:latin typeface="Calibri" panose="020F0502020204030204" pitchFamily="34" charset="0"/>
                <a:cs typeface="Calibri" panose="020F0502020204030204" pitchFamily="34" charset="0"/>
              </a:rPr>
              <a:t> upload/</a:t>
            </a:r>
            <a:r>
              <a:rPr lang="en-US" sz="1400" b="1" dirty="0" err="1">
                <a:latin typeface="Calibri" panose="020F0502020204030204" pitchFamily="34" charset="0"/>
                <a:cs typeface="Calibri" panose="020F0502020204030204" pitchFamily="34" charset="0"/>
              </a:rPr>
              <a:t>Quản</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lý</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quá</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trình</a:t>
            </a:r>
            <a:r>
              <a:rPr lang="en-US" sz="1400" b="1" dirty="0">
                <a:latin typeface="Calibri" panose="020F0502020204030204" pitchFamily="34" charset="0"/>
                <a:cs typeface="Calibri" panose="020F0502020204030204" pitchFamily="34" charset="0"/>
              </a:rPr>
              <a:t> upload</a:t>
            </a:r>
            <a:endParaRPr lang="en-US" sz="1400" dirty="0">
              <a:latin typeface="Calibri" panose="020F0502020204030204" pitchFamily="34" charset="0"/>
              <a:ea typeface="Calibri Light"/>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err="1">
                <a:latin typeface="Calibri" panose="020F0502020204030204" pitchFamily="34" charset="0"/>
                <a:cs typeface="Calibri" panose="020F0502020204030204" pitchFamily="34" charset="0"/>
              </a:rPr>
              <a:t>Tạo</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Presigned</a:t>
            </a:r>
            <a:r>
              <a:rPr lang="en-US" sz="1400" b="1" dirty="0">
                <a:latin typeface="Calibri" panose="020F0502020204030204" pitchFamily="34" charset="0"/>
                <a:cs typeface="Calibri" panose="020F0502020204030204" pitchFamily="34" charset="0"/>
              </a:rPr>
              <a:t> link upload</a:t>
            </a:r>
            <a:endParaRPr lang="en-US" sz="1400" dirty="0">
              <a:latin typeface="Calibri" panose="020F0502020204030204" pitchFamily="34" charset="0"/>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err="1">
                <a:latin typeface="Calibri" panose="020F0502020204030204" pitchFamily="34" charset="0"/>
                <a:cs typeface="Calibri" panose="020F0502020204030204" pitchFamily="34" charset="0"/>
              </a:rPr>
              <a:t>Tạo</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yêu</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cầu</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phê</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duyệt</a:t>
            </a:r>
            <a:endParaRPr lang="en-US" sz="1400" b="1" dirty="0">
              <a:latin typeface="Calibri" panose="020F0502020204030204" pitchFamily="34" charset="0"/>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err="1">
                <a:latin typeface="Calibri" panose="020F0502020204030204" pitchFamily="34" charset="0"/>
                <a:cs typeface="Calibri" panose="020F0502020204030204" pitchFamily="34" charset="0"/>
              </a:rPr>
              <a:t>Phê</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duyệt</a:t>
            </a:r>
            <a:endParaRPr lang="en-US" sz="1400" b="1" dirty="0">
              <a:latin typeface="Calibri" panose="020F0502020204030204" pitchFamily="34" charset="0"/>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err="1">
                <a:latin typeface="Calibri" panose="020F0502020204030204" pitchFamily="34" charset="0"/>
                <a:cs typeface="Calibri" panose="020F0502020204030204" pitchFamily="34" charset="0"/>
              </a:rPr>
              <a:t>Tạo</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yêu</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cầu</a:t>
            </a:r>
            <a:r>
              <a:rPr lang="en-US" sz="1400" b="1" dirty="0">
                <a:latin typeface="Calibri" panose="020F0502020204030204" pitchFamily="34" charset="0"/>
                <a:cs typeface="Calibri" panose="020F0502020204030204" pitchFamily="34" charset="0"/>
              </a:rPr>
              <a:t> download</a:t>
            </a:r>
          </a:p>
          <a:p>
            <a:pPr marL="285750" indent="-285750" algn="just">
              <a:spcAft>
                <a:spcPts val="600"/>
              </a:spcAft>
              <a:buFont typeface="Wingdings" panose="05000000000000000000" pitchFamily="2" charset="2"/>
              <a:buChar char="§"/>
            </a:pPr>
            <a:r>
              <a:rPr lang="en-US" sz="1400" b="1" dirty="0">
                <a:latin typeface="Calibri" panose="020F0502020204030204" pitchFamily="34" charset="0"/>
                <a:cs typeface="Calibri" panose="020F0502020204030204" pitchFamily="34" charset="0"/>
              </a:rPr>
              <a:t>Pub/sub </a:t>
            </a:r>
            <a:r>
              <a:rPr lang="en-US" sz="1400" b="1" dirty="0" err="1">
                <a:latin typeface="Calibri" panose="020F0502020204030204" pitchFamily="34" charset="0"/>
                <a:cs typeface="Calibri" panose="020F0502020204030204" pitchFamily="34" charset="0"/>
              </a:rPr>
              <a:t>với</a:t>
            </a:r>
            <a:r>
              <a:rPr lang="en-US" sz="1400" b="1" dirty="0">
                <a:latin typeface="Calibri" panose="020F0502020204030204" pitchFamily="34" charset="0"/>
                <a:cs typeface="Calibri" panose="020F0502020204030204" pitchFamily="34" charset="0"/>
              </a:rPr>
              <a:t> message, </a:t>
            </a:r>
            <a:r>
              <a:rPr lang="en-US" sz="1400" b="1" dirty="0" err="1">
                <a:latin typeface="Calibri" panose="020F0502020204030204" pitchFamily="34" charset="0"/>
                <a:cs typeface="Calibri" panose="020F0502020204030204" pitchFamily="34" charset="0"/>
              </a:rPr>
              <a:t>gửi</a:t>
            </a:r>
            <a:r>
              <a:rPr lang="en-US" sz="1400" b="1" dirty="0">
                <a:latin typeface="Calibri" panose="020F0502020204030204" pitchFamily="34" charset="0"/>
                <a:cs typeface="Calibri" panose="020F0502020204030204" pitchFamily="34" charset="0"/>
              </a:rPr>
              <a:t> email </a:t>
            </a:r>
            <a:r>
              <a:rPr lang="en-US" sz="1400" b="1" dirty="0" err="1">
                <a:latin typeface="Calibri" panose="020F0502020204030204" pitchFamily="34" charset="0"/>
                <a:cs typeface="Calibri" panose="020F0502020204030204" pitchFamily="34" charset="0"/>
              </a:rPr>
              <a:t>thông</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báo</a:t>
            </a:r>
            <a:endParaRPr lang="en-US" sz="1400" b="1" dirty="0">
              <a:latin typeface="Calibri" panose="020F0502020204030204" pitchFamily="34" charset="0"/>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a:latin typeface="Calibri" panose="020F0502020204030204" pitchFamily="34" charset="0"/>
                <a:cs typeface="Calibri" panose="020F0502020204030204" pitchFamily="34" charset="0"/>
              </a:rPr>
              <a:t>Logs upload</a:t>
            </a:r>
          </a:p>
          <a:p>
            <a:pPr marL="285750" indent="-285750" algn="just">
              <a:spcAft>
                <a:spcPts val="600"/>
              </a:spcAft>
              <a:buFont typeface="Wingdings" panose="05000000000000000000" pitchFamily="2" charset="2"/>
              <a:buChar char="§"/>
            </a:pPr>
            <a:endParaRPr lang="en-US" sz="1400" b="1" dirty="0">
              <a:latin typeface="Calibri" panose="020F0502020204030204" pitchFamily="34" charset="0"/>
              <a:cs typeface="Calibri" panose="020F0502020204030204" pitchFamily="34" charset="0"/>
            </a:endParaRPr>
          </a:p>
        </p:txBody>
      </p:sp>
      <p:sp>
        <p:nvSpPr>
          <p:cNvPr id="30" name="Google Shape;812;p104">
            <a:extLst>
              <a:ext uri="{FF2B5EF4-FFF2-40B4-BE49-F238E27FC236}">
                <a16:creationId xmlns:a16="http://schemas.microsoft.com/office/drawing/2014/main" id="{D49465FA-12B4-4180-AD88-07A48FF75BBF}"/>
              </a:ext>
            </a:extLst>
          </p:cNvPr>
          <p:cNvSpPr txBox="1"/>
          <p:nvPr/>
        </p:nvSpPr>
        <p:spPr>
          <a:xfrm>
            <a:off x="3359556" y="3810000"/>
            <a:ext cx="2552700" cy="2819400"/>
          </a:xfrm>
          <a:prstGeom prst="rect">
            <a:avLst/>
          </a:prstGeom>
          <a:noFill/>
          <a:ln>
            <a:noFill/>
          </a:ln>
        </p:spPr>
        <p:txBody>
          <a:bodyPr spcFirstLastPara="1" wrap="square" lIns="91433" tIns="45700" rIns="91433" bIns="45700" anchor="t" anchorCtr="0">
            <a:noAutofit/>
          </a:bodyPr>
          <a:lstStyle/>
          <a:p>
            <a:pPr marL="285750" indent="-285750" algn="just">
              <a:spcAft>
                <a:spcPts val="600"/>
              </a:spcAft>
              <a:buFont typeface="Wingdings" panose="05000000000000000000" pitchFamily="2" charset="2"/>
              <a:buChar char="§"/>
            </a:pPr>
            <a:r>
              <a:rPr lang="en-US" sz="1400" b="1" dirty="0" err="1">
                <a:ea typeface="+mn-lt"/>
                <a:cs typeface="+mn-lt"/>
              </a:rPr>
              <a:t>Authen</a:t>
            </a:r>
            <a:r>
              <a:rPr lang="en-US" sz="1400" b="1" dirty="0">
                <a:ea typeface="+mn-lt"/>
                <a:cs typeface="+mn-lt"/>
              </a:rPr>
              <a:t> user qua IAM</a:t>
            </a:r>
            <a:endParaRPr lang="en-US" sz="1400" dirty="0">
              <a:ea typeface="Calibri"/>
              <a:cs typeface="Calibri"/>
            </a:endParaRPr>
          </a:p>
          <a:p>
            <a:pPr marL="285750" indent="-285750" algn="just">
              <a:spcAft>
                <a:spcPts val="600"/>
              </a:spcAft>
              <a:buFont typeface="Wingdings" panose="05000000000000000000" pitchFamily="2" charset="2"/>
              <a:buChar char="§"/>
            </a:pPr>
            <a:r>
              <a:rPr lang="en-US" sz="1400" b="1" dirty="0">
                <a:ea typeface="+mn-lt"/>
                <a:cs typeface="+mn-lt"/>
              </a:rPr>
              <a:t>User </a:t>
            </a:r>
            <a:r>
              <a:rPr lang="en-US" sz="1400" b="1" dirty="0" err="1">
                <a:ea typeface="+mn-lt"/>
                <a:cs typeface="+mn-lt"/>
              </a:rPr>
              <a:t>và</a:t>
            </a:r>
            <a:r>
              <a:rPr lang="en-US" sz="1400" b="1" dirty="0">
                <a:ea typeface="+mn-lt"/>
                <a:cs typeface="+mn-lt"/>
              </a:rPr>
              <a:t> Role management</a:t>
            </a:r>
            <a:endParaRPr lang="en-US" dirty="0"/>
          </a:p>
          <a:p>
            <a:pPr marL="285750" indent="-285750" algn="just">
              <a:spcAft>
                <a:spcPts val="600"/>
              </a:spcAft>
              <a:buFont typeface="Wingdings" panose="05000000000000000000" pitchFamily="2" charset="2"/>
              <a:buChar char="§"/>
            </a:pPr>
            <a:r>
              <a:rPr lang="en-US" sz="1400" b="1">
                <a:latin typeface="Calibri"/>
                <a:ea typeface="Calibri"/>
                <a:cs typeface="Calibri"/>
              </a:rPr>
              <a:t>JWT token generation</a:t>
            </a:r>
            <a:endParaRPr lang="en-US"/>
          </a:p>
          <a:p>
            <a:pPr marL="285750" indent="-285750" algn="just">
              <a:spcAft>
                <a:spcPts val="600"/>
              </a:spcAft>
              <a:buFont typeface="Wingdings" panose="05000000000000000000" pitchFamily="2" charset="2"/>
              <a:buChar char="§"/>
            </a:pPr>
            <a:r>
              <a:rPr lang="en-US" sz="1400" b="1" dirty="0">
                <a:ea typeface="Calibri"/>
                <a:cs typeface="Calibri"/>
              </a:rPr>
              <a:t>PostgreSQL </a:t>
            </a:r>
            <a:r>
              <a:rPr lang="en-US" sz="1400" b="1" dirty="0" err="1">
                <a:ea typeface="Calibri"/>
                <a:cs typeface="Calibri"/>
              </a:rPr>
              <a:t>để</a:t>
            </a:r>
            <a:r>
              <a:rPr lang="en-US" sz="1400" b="1" dirty="0">
                <a:ea typeface="Calibri"/>
                <a:cs typeface="Calibri"/>
              </a:rPr>
              <a:t> </a:t>
            </a:r>
            <a:r>
              <a:rPr lang="en-US" sz="1400" b="1" dirty="0" err="1">
                <a:ea typeface="Calibri"/>
                <a:cs typeface="Calibri"/>
              </a:rPr>
              <a:t>lưu</a:t>
            </a:r>
            <a:r>
              <a:rPr lang="en-US" sz="1400" b="1" dirty="0">
                <a:ea typeface="Calibri"/>
                <a:cs typeface="Calibri"/>
              </a:rPr>
              <a:t> user data</a:t>
            </a:r>
            <a:endParaRPr lang="en-US" dirty="0"/>
          </a:p>
        </p:txBody>
      </p:sp>
      <p:sp>
        <p:nvSpPr>
          <p:cNvPr id="31" name="Google Shape;812;p104">
            <a:extLst>
              <a:ext uri="{FF2B5EF4-FFF2-40B4-BE49-F238E27FC236}">
                <a16:creationId xmlns:a16="http://schemas.microsoft.com/office/drawing/2014/main" id="{C094E582-23AC-4333-AF0B-E184F9AD1590}"/>
              </a:ext>
            </a:extLst>
          </p:cNvPr>
          <p:cNvSpPr txBox="1"/>
          <p:nvPr/>
        </p:nvSpPr>
        <p:spPr>
          <a:xfrm>
            <a:off x="6355542" y="3808571"/>
            <a:ext cx="2552700" cy="2819400"/>
          </a:xfrm>
          <a:prstGeom prst="rect">
            <a:avLst/>
          </a:prstGeom>
          <a:noFill/>
          <a:ln>
            <a:noFill/>
          </a:ln>
        </p:spPr>
        <p:txBody>
          <a:bodyPr spcFirstLastPara="1" wrap="square" lIns="91433" tIns="45700" rIns="91433" bIns="45700" anchor="t" anchorCtr="0">
            <a:noAutofit/>
          </a:bodyPr>
          <a:lstStyle/>
          <a:p>
            <a:pPr marL="285750" indent="-285750" algn="just">
              <a:spcAft>
                <a:spcPts val="600"/>
              </a:spcAft>
              <a:buFont typeface="Wingdings" panose="05000000000000000000" pitchFamily="2" charset="2"/>
              <a:buChar char="§"/>
            </a:pPr>
            <a:r>
              <a:rPr lang="en-US" sz="1400" b="1" dirty="0">
                <a:latin typeface="Calibri"/>
                <a:ea typeface="Calibri"/>
                <a:cs typeface="Calibri"/>
              </a:rPr>
              <a:t>Consume Kafka events (</a:t>
            </a:r>
            <a:r>
              <a:rPr lang="en-US" sz="1400" b="1" dirty="0" err="1">
                <a:latin typeface="Calibri"/>
                <a:ea typeface="Calibri"/>
                <a:cs typeface="Calibri"/>
              </a:rPr>
              <a:t>upload.completed</a:t>
            </a:r>
            <a:r>
              <a:rPr lang="en-US" sz="1400" b="1" dirty="0">
                <a:latin typeface="Calibri"/>
                <a:ea typeface="Calibri"/>
                <a:cs typeface="Calibri"/>
              </a:rPr>
              <a:t>)</a:t>
            </a:r>
            <a:endParaRPr lang="en-US" sz="1400" dirty="0">
              <a:latin typeface="Calibri" panose="020F0502020204030204" pitchFamily="34" charset="0"/>
              <a:ea typeface="Calibri"/>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a:latin typeface="Calibri"/>
                <a:ea typeface="Calibri"/>
                <a:cs typeface="Calibri"/>
              </a:rPr>
              <a:t>Download file </a:t>
            </a:r>
            <a:r>
              <a:rPr lang="en-US" sz="1400" b="1" dirty="0" err="1">
                <a:latin typeface="Calibri"/>
                <a:ea typeface="Calibri"/>
                <a:cs typeface="Calibri"/>
              </a:rPr>
              <a:t>từ</a:t>
            </a:r>
            <a:r>
              <a:rPr lang="en-US" sz="1400" b="1" dirty="0">
                <a:latin typeface="Calibri"/>
                <a:ea typeface="Calibri"/>
                <a:cs typeface="Calibri"/>
              </a:rPr>
              <a:t> </a:t>
            </a:r>
            <a:r>
              <a:rPr lang="en-US" sz="1400" b="1" dirty="0" err="1">
                <a:latin typeface="Calibri"/>
                <a:ea typeface="Calibri"/>
                <a:cs typeface="Calibri"/>
              </a:rPr>
              <a:t>MinIO</a:t>
            </a:r>
            <a:endParaRPr lang="en-US" dirty="0" err="1"/>
          </a:p>
          <a:p>
            <a:pPr marL="285750" indent="-285750" algn="just">
              <a:spcAft>
                <a:spcPts val="600"/>
              </a:spcAft>
              <a:buFont typeface="Wingdings" panose="05000000000000000000" pitchFamily="2" charset="2"/>
              <a:buChar char="§"/>
            </a:pPr>
            <a:r>
              <a:rPr lang="en-US" sz="1400" b="1" dirty="0">
                <a:latin typeface="Calibri"/>
                <a:ea typeface="Calibri"/>
                <a:cs typeface="Calibri"/>
              </a:rPr>
              <a:t>Validate schema, data quality (</a:t>
            </a:r>
            <a:r>
              <a:rPr lang="en-US" sz="1400" b="1" dirty="0" err="1">
                <a:latin typeface="Calibri"/>
                <a:ea typeface="Calibri"/>
                <a:cs typeface="Calibri"/>
              </a:rPr>
              <a:t>theo</a:t>
            </a:r>
            <a:r>
              <a:rPr lang="en-US" sz="1400" b="1" dirty="0">
                <a:latin typeface="Calibri"/>
                <a:ea typeface="Calibri"/>
                <a:cs typeface="Calibri"/>
              </a:rPr>
              <a:t> rule </a:t>
            </a:r>
            <a:r>
              <a:rPr lang="en-US" sz="1400" b="1" dirty="0" err="1">
                <a:latin typeface="Calibri"/>
                <a:ea typeface="Calibri"/>
                <a:cs typeface="Calibri"/>
              </a:rPr>
              <a:t>định</a:t>
            </a:r>
            <a:r>
              <a:rPr lang="en-US" sz="1400" b="1" dirty="0">
                <a:latin typeface="Calibri"/>
                <a:ea typeface="Calibri"/>
                <a:cs typeface="Calibri"/>
              </a:rPr>
              <a:t> </a:t>
            </a:r>
            <a:r>
              <a:rPr lang="en-US" sz="1400" b="1" dirty="0" err="1">
                <a:latin typeface="Calibri"/>
                <a:ea typeface="Calibri"/>
                <a:cs typeface="Calibri"/>
              </a:rPr>
              <a:t>nghĩa</a:t>
            </a:r>
            <a:r>
              <a:rPr lang="en-US" sz="1400" b="1" dirty="0">
                <a:latin typeface="Calibri"/>
                <a:ea typeface="Calibri"/>
                <a:cs typeface="Calibri"/>
              </a:rPr>
              <a:t>)</a:t>
            </a:r>
            <a:endParaRPr lang="en-US" dirty="0"/>
          </a:p>
          <a:p>
            <a:pPr marL="285750" indent="-285750" algn="just">
              <a:spcAft>
                <a:spcPts val="600"/>
              </a:spcAft>
              <a:buFont typeface="Wingdings" panose="05000000000000000000" pitchFamily="2" charset="2"/>
              <a:buChar char="§"/>
            </a:pPr>
            <a:r>
              <a:rPr lang="en-US" sz="1400" b="1" dirty="0" err="1">
                <a:latin typeface="Calibri"/>
                <a:ea typeface="Calibri"/>
                <a:cs typeface="Calibri"/>
              </a:rPr>
              <a:t>Hỗ</a:t>
            </a:r>
            <a:r>
              <a:rPr lang="en-US" sz="1400" b="1" dirty="0">
                <a:latin typeface="Calibri"/>
                <a:ea typeface="Calibri"/>
                <a:cs typeface="Calibri"/>
              </a:rPr>
              <a:t> </a:t>
            </a:r>
            <a:r>
              <a:rPr lang="en-US" sz="1400" b="1" dirty="0" err="1">
                <a:latin typeface="Calibri"/>
                <a:ea typeface="Calibri"/>
                <a:cs typeface="Calibri"/>
              </a:rPr>
              <a:t>trợ</a:t>
            </a:r>
            <a:r>
              <a:rPr lang="en-US" sz="1400" b="1" dirty="0">
                <a:latin typeface="Calibri"/>
                <a:ea typeface="Calibri"/>
                <a:cs typeface="Calibri"/>
              </a:rPr>
              <a:t> CSV, Excel, Parquet. (</a:t>
            </a:r>
            <a:r>
              <a:rPr lang="en-US" sz="1400" b="1" dirty="0" err="1">
                <a:latin typeface="Calibri"/>
                <a:ea typeface="Calibri"/>
                <a:cs typeface="Calibri"/>
              </a:rPr>
              <a:t>có</a:t>
            </a:r>
            <a:r>
              <a:rPr lang="en-US" sz="1400" b="1" dirty="0">
                <a:latin typeface="Calibri"/>
                <a:ea typeface="Calibri"/>
                <a:cs typeface="Calibri"/>
              </a:rPr>
              <a:t> </a:t>
            </a:r>
            <a:r>
              <a:rPr lang="en-US" sz="1400" b="1" dirty="0" err="1">
                <a:latin typeface="Calibri"/>
                <a:ea typeface="Calibri"/>
                <a:cs typeface="Calibri"/>
              </a:rPr>
              <a:t>thể</a:t>
            </a:r>
            <a:r>
              <a:rPr lang="en-US" sz="1400" b="1" dirty="0">
                <a:latin typeface="Calibri"/>
                <a:ea typeface="Calibri"/>
                <a:cs typeface="Calibri"/>
              </a:rPr>
              <a:t> </a:t>
            </a:r>
            <a:r>
              <a:rPr lang="en-US" sz="1400" b="1" dirty="0" err="1">
                <a:latin typeface="Calibri"/>
                <a:ea typeface="Calibri"/>
                <a:cs typeface="Calibri"/>
              </a:rPr>
              <a:t>mở</a:t>
            </a:r>
            <a:r>
              <a:rPr lang="en-US" sz="1400" b="1" dirty="0">
                <a:latin typeface="Calibri"/>
                <a:ea typeface="Calibri"/>
                <a:cs typeface="Calibri"/>
              </a:rPr>
              <a:t> </a:t>
            </a:r>
            <a:r>
              <a:rPr lang="en-US" sz="1400" b="1" dirty="0" err="1">
                <a:latin typeface="Calibri"/>
                <a:ea typeface="Calibri"/>
                <a:cs typeface="Calibri"/>
              </a:rPr>
              <a:t>rộng</a:t>
            </a:r>
            <a:r>
              <a:rPr lang="en-US" sz="1400" b="1" dirty="0">
                <a:latin typeface="Calibri"/>
                <a:ea typeface="Calibri"/>
                <a:cs typeface="Calibri"/>
              </a:rPr>
              <a:t> </a:t>
            </a:r>
            <a:r>
              <a:rPr lang="en-US" sz="1400" b="1" dirty="0" err="1">
                <a:latin typeface="Calibri"/>
                <a:ea typeface="Calibri"/>
                <a:cs typeface="Calibri"/>
              </a:rPr>
              <a:t>các</a:t>
            </a:r>
            <a:r>
              <a:rPr lang="en-US" sz="1400" b="1" dirty="0">
                <a:latin typeface="Calibri"/>
                <a:ea typeface="Calibri"/>
                <a:cs typeface="Calibri"/>
              </a:rPr>
              <a:t> </a:t>
            </a:r>
            <a:r>
              <a:rPr lang="en-US" sz="1400" b="1" dirty="0" err="1">
                <a:latin typeface="Calibri"/>
                <a:ea typeface="Calibri"/>
                <a:cs typeface="Calibri"/>
              </a:rPr>
              <a:t>định</a:t>
            </a:r>
            <a:r>
              <a:rPr lang="en-US" sz="1400" b="1" dirty="0">
                <a:latin typeface="Calibri"/>
                <a:ea typeface="Calibri"/>
                <a:cs typeface="Calibri"/>
              </a:rPr>
              <a:t> </a:t>
            </a:r>
            <a:r>
              <a:rPr lang="en-US" sz="1400" b="1" dirty="0" err="1">
                <a:latin typeface="Calibri"/>
                <a:ea typeface="Calibri"/>
                <a:cs typeface="Calibri"/>
              </a:rPr>
              <a:t>dạng</a:t>
            </a:r>
            <a:r>
              <a:rPr lang="en-US" sz="1400" b="1" dirty="0">
                <a:latin typeface="Calibri"/>
                <a:ea typeface="Calibri"/>
                <a:cs typeface="Calibri"/>
              </a:rPr>
              <a:t> file </a:t>
            </a:r>
            <a:r>
              <a:rPr lang="en-US" sz="1400" b="1" dirty="0" err="1">
                <a:latin typeface="Calibri"/>
                <a:ea typeface="Calibri"/>
                <a:cs typeface="Calibri"/>
              </a:rPr>
              <a:t>khác</a:t>
            </a:r>
            <a:r>
              <a:rPr lang="en-US" sz="1400" b="1" dirty="0">
                <a:latin typeface="Calibri"/>
                <a:ea typeface="Calibri"/>
                <a:cs typeface="Calibri"/>
              </a:rPr>
              <a:t> </a:t>
            </a:r>
            <a:r>
              <a:rPr lang="en-US" sz="1400" b="1" dirty="0" err="1">
                <a:latin typeface="Calibri"/>
                <a:ea typeface="Calibri"/>
                <a:cs typeface="Calibri"/>
              </a:rPr>
              <a:t>sau</a:t>
            </a:r>
            <a:r>
              <a:rPr lang="en-US" sz="1400" b="1" dirty="0">
                <a:latin typeface="Calibri"/>
                <a:ea typeface="Calibri"/>
                <a:cs typeface="Calibri"/>
              </a:rPr>
              <a:t>)</a:t>
            </a:r>
            <a:endParaRPr lang="en-US" dirty="0"/>
          </a:p>
          <a:p>
            <a:pPr marL="285750" indent="-285750" algn="just">
              <a:spcAft>
                <a:spcPts val="600"/>
              </a:spcAft>
              <a:buFont typeface="Wingdings" panose="05000000000000000000" pitchFamily="2" charset="2"/>
              <a:buChar char="§"/>
            </a:pPr>
            <a:r>
              <a:rPr lang="en-US" sz="1400" b="1" dirty="0">
                <a:latin typeface="Calibri"/>
                <a:ea typeface="Calibri"/>
                <a:cs typeface="Calibri"/>
              </a:rPr>
              <a:t>Lưu </a:t>
            </a:r>
            <a:r>
              <a:rPr lang="en-US" sz="1400" b="1" dirty="0" err="1">
                <a:latin typeface="Calibri"/>
                <a:ea typeface="Calibri"/>
                <a:cs typeface="Calibri"/>
              </a:rPr>
              <a:t>kết</a:t>
            </a:r>
            <a:r>
              <a:rPr lang="en-US" sz="1400" b="1" dirty="0">
                <a:latin typeface="Calibri"/>
                <a:ea typeface="Calibri"/>
                <a:cs typeface="Calibri"/>
              </a:rPr>
              <a:t> </a:t>
            </a:r>
            <a:r>
              <a:rPr lang="en-US" sz="1400" b="1" dirty="0" err="1">
                <a:latin typeface="Calibri"/>
                <a:ea typeface="Calibri"/>
                <a:cs typeface="Calibri"/>
              </a:rPr>
              <a:t>quả</a:t>
            </a:r>
            <a:r>
              <a:rPr lang="en-US" sz="1400" b="1" dirty="0">
                <a:latin typeface="Calibri"/>
                <a:ea typeface="Calibri"/>
                <a:cs typeface="Calibri"/>
              </a:rPr>
              <a:t> validate, logs (</a:t>
            </a:r>
            <a:r>
              <a:rPr lang="en-US" sz="1400" b="1" dirty="0" err="1">
                <a:latin typeface="Calibri"/>
                <a:ea typeface="Calibri"/>
                <a:cs typeface="Calibri"/>
              </a:rPr>
              <a:t>db</a:t>
            </a:r>
            <a:r>
              <a:rPr lang="en-US" sz="1400" b="1" dirty="0">
                <a:latin typeface="Calibri"/>
                <a:ea typeface="Calibri"/>
                <a:cs typeface="Calibri"/>
              </a:rPr>
              <a:t> </a:t>
            </a:r>
            <a:r>
              <a:rPr lang="en-US" sz="1400" b="1" dirty="0" err="1">
                <a:latin typeface="Calibri"/>
                <a:ea typeface="Calibri"/>
                <a:cs typeface="Calibri"/>
              </a:rPr>
              <a:t>postgres</a:t>
            </a:r>
            <a:r>
              <a:rPr lang="en-US" sz="1400" b="1" dirty="0">
                <a:latin typeface="Calibri"/>
                <a:ea typeface="Calibri"/>
                <a:cs typeface="Calibri"/>
              </a:rPr>
              <a:t>)</a:t>
            </a:r>
            <a:endParaRPr lang="en-US" dirty="0"/>
          </a:p>
          <a:p>
            <a:pPr marL="285750" indent="-285750" algn="just">
              <a:spcAft>
                <a:spcPts val="600"/>
              </a:spcAft>
              <a:buFont typeface="Wingdings" panose="05000000000000000000" pitchFamily="2" charset="2"/>
              <a:buChar char="§"/>
            </a:pPr>
            <a:r>
              <a:rPr lang="en-US" sz="1400" b="1" dirty="0">
                <a:latin typeface="Calibri"/>
                <a:ea typeface="Calibri"/>
                <a:cs typeface="Calibri"/>
              </a:rPr>
              <a:t>Publish </a:t>
            </a:r>
            <a:r>
              <a:rPr lang="en-US" sz="1400" b="1" dirty="0" err="1">
                <a:latin typeface="Calibri"/>
                <a:ea typeface="Calibri"/>
                <a:cs typeface="Calibri"/>
              </a:rPr>
              <a:t>kết</a:t>
            </a:r>
            <a:r>
              <a:rPr lang="en-US" sz="1400" b="1" dirty="0">
                <a:latin typeface="Calibri"/>
                <a:ea typeface="Calibri"/>
                <a:cs typeface="Calibri"/>
              </a:rPr>
              <a:t> </a:t>
            </a:r>
            <a:r>
              <a:rPr lang="en-US" sz="1400" b="1" dirty="0" err="1">
                <a:latin typeface="Calibri"/>
                <a:ea typeface="Calibri"/>
                <a:cs typeface="Calibri"/>
              </a:rPr>
              <a:t>quả</a:t>
            </a:r>
            <a:r>
              <a:rPr lang="en-US" sz="1400" b="1" dirty="0">
                <a:latin typeface="Calibri"/>
                <a:ea typeface="Calibri"/>
                <a:cs typeface="Calibri"/>
              </a:rPr>
              <a:t> validate + sample </a:t>
            </a:r>
            <a:r>
              <a:rPr lang="en-US" sz="1400" b="1" dirty="0" err="1">
                <a:latin typeface="Calibri"/>
                <a:ea typeface="Calibri"/>
                <a:cs typeface="Calibri"/>
              </a:rPr>
              <a:t>dữ</a:t>
            </a:r>
            <a:r>
              <a:rPr lang="en-US" sz="1400" b="1" dirty="0">
                <a:latin typeface="Calibri"/>
                <a:ea typeface="Calibri"/>
                <a:cs typeface="Calibri"/>
              </a:rPr>
              <a:t> </a:t>
            </a:r>
            <a:r>
              <a:rPr lang="en-US" sz="1400" b="1" dirty="0" err="1">
                <a:latin typeface="Calibri"/>
                <a:ea typeface="Calibri"/>
                <a:cs typeface="Calibri"/>
              </a:rPr>
              <a:t>liệu</a:t>
            </a:r>
            <a:r>
              <a:rPr lang="en-US" sz="1400" b="1" dirty="0">
                <a:latin typeface="Calibri"/>
                <a:ea typeface="Calibri"/>
                <a:cs typeface="Calibri"/>
              </a:rPr>
              <a:t> to </a:t>
            </a:r>
            <a:r>
              <a:rPr lang="en-US" sz="1400" b="1" dirty="0" err="1">
                <a:latin typeface="Calibri"/>
                <a:ea typeface="Calibri"/>
                <a:cs typeface="Calibri"/>
              </a:rPr>
              <a:t>kafka</a:t>
            </a:r>
            <a:endParaRPr lang="en-US" dirty="0" err="1"/>
          </a:p>
          <a:p>
            <a:pPr marL="285750" indent="-285750" algn="just">
              <a:spcAft>
                <a:spcPts val="600"/>
              </a:spcAft>
              <a:buFont typeface="Wingdings" panose="05000000000000000000" pitchFamily="2" charset="2"/>
              <a:buChar char="§"/>
            </a:pPr>
            <a:r>
              <a:rPr lang="en-US" sz="1400" b="1" dirty="0">
                <a:latin typeface="Calibri" panose="020F0502020204030204" pitchFamily="34" charset="0"/>
                <a:ea typeface="Calibri"/>
                <a:cs typeface="Calibri" panose="020F0502020204030204" pitchFamily="34" charset="0"/>
              </a:rPr>
              <a:t>Preview </a:t>
            </a:r>
            <a:r>
              <a:rPr lang="en-US" sz="1400" b="1" dirty="0" err="1">
                <a:latin typeface="Calibri" panose="020F0502020204030204" pitchFamily="34" charset="0"/>
                <a:ea typeface="Calibri"/>
                <a:cs typeface="Calibri" panose="020F0502020204030204" pitchFamily="34" charset="0"/>
              </a:rPr>
              <a:t>dữ</a:t>
            </a:r>
            <a:r>
              <a:rPr lang="en-US" sz="1400" b="1" dirty="0">
                <a:latin typeface="Calibri" panose="020F0502020204030204" pitchFamily="34" charset="0"/>
                <a:ea typeface="Calibri"/>
                <a:cs typeface="Calibri" panose="020F0502020204030204" pitchFamily="34" charset="0"/>
              </a:rPr>
              <a:t> </a:t>
            </a:r>
            <a:r>
              <a:rPr lang="en-US" sz="1400" b="1" dirty="0" err="1">
                <a:latin typeface="Calibri" panose="020F0502020204030204" pitchFamily="34" charset="0"/>
                <a:ea typeface="Calibri"/>
                <a:cs typeface="Calibri" panose="020F0502020204030204" pitchFamily="34" charset="0"/>
              </a:rPr>
              <a:t>liệu</a:t>
            </a:r>
            <a:r>
              <a:rPr lang="en-US" sz="1400" b="1" dirty="0">
                <a:latin typeface="Calibri" panose="020F0502020204030204" pitchFamily="34" charset="0"/>
                <a:ea typeface="Calibri"/>
                <a:cs typeface="Calibri" panose="020F0502020204030204" pitchFamily="34" charset="0"/>
              </a:rPr>
              <a:t> </a:t>
            </a:r>
            <a:r>
              <a:rPr lang="en-US" sz="1400" b="1" dirty="0" err="1">
                <a:latin typeface="Calibri" panose="020F0502020204030204" pitchFamily="34" charset="0"/>
                <a:ea typeface="Calibri"/>
                <a:cs typeface="Calibri" panose="020F0502020204030204" pitchFamily="34" charset="0"/>
              </a:rPr>
              <a:t>mẫu</a:t>
            </a:r>
            <a:endParaRPr lang="en-US" dirty="0" err="1"/>
          </a:p>
        </p:txBody>
      </p:sp>
      <p:sp>
        <p:nvSpPr>
          <p:cNvPr id="32" name="Google Shape;812;p104">
            <a:extLst>
              <a:ext uri="{FF2B5EF4-FFF2-40B4-BE49-F238E27FC236}">
                <a16:creationId xmlns:a16="http://schemas.microsoft.com/office/drawing/2014/main" id="{A7F810BB-3196-479A-B07E-F4DE6BA7C514}"/>
              </a:ext>
            </a:extLst>
          </p:cNvPr>
          <p:cNvSpPr txBox="1"/>
          <p:nvPr/>
        </p:nvSpPr>
        <p:spPr>
          <a:xfrm>
            <a:off x="9259480" y="3781900"/>
            <a:ext cx="2552700" cy="2819400"/>
          </a:xfrm>
          <a:prstGeom prst="rect">
            <a:avLst/>
          </a:prstGeom>
          <a:noFill/>
          <a:ln>
            <a:noFill/>
          </a:ln>
        </p:spPr>
        <p:txBody>
          <a:bodyPr spcFirstLastPara="1" wrap="square" lIns="91433" tIns="45700" rIns="91433" bIns="45700" anchor="t" anchorCtr="0">
            <a:noAutofit/>
          </a:bodyPr>
          <a:lstStyle/>
          <a:p>
            <a:pPr marL="285750" indent="-285750" algn="just">
              <a:spcAft>
                <a:spcPts val="600"/>
              </a:spcAft>
              <a:buFont typeface="Wingdings" panose="05000000000000000000" pitchFamily="2" charset="2"/>
              <a:buChar char="§"/>
            </a:pPr>
            <a:r>
              <a:rPr lang="en-US" sz="1400" b="1">
                <a:ea typeface="+mn-lt"/>
                <a:cs typeface="+mn-lt"/>
              </a:rPr>
              <a:t>Consume Kafka events (validation.completed)</a:t>
            </a:r>
            <a:endParaRPr lang="en-US" sz="1400">
              <a:latin typeface="Calibri"/>
              <a:ea typeface="Calibri"/>
              <a:cs typeface="Calibri" panose="020F0502020204030204" pitchFamily="34" charset="0"/>
            </a:endParaRPr>
          </a:p>
          <a:p>
            <a:pPr marL="285750" indent="-285750" algn="just">
              <a:spcAft>
                <a:spcPts val="600"/>
              </a:spcAft>
              <a:buFont typeface="Wingdings" panose="05000000000000000000" pitchFamily="2" charset="2"/>
              <a:buChar char="§"/>
            </a:pPr>
            <a:r>
              <a:rPr lang="en-US" sz="1400" b="1">
                <a:ea typeface="+mn-lt"/>
                <a:cs typeface="+mn-lt"/>
              </a:rPr>
              <a:t>Download validated files</a:t>
            </a:r>
            <a:endParaRPr lang="en-US"/>
          </a:p>
          <a:p>
            <a:pPr marL="285750" indent="-285750" algn="just">
              <a:spcAft>
                <a:spcPts val="600"/>
              </a:spcAft>
              <a:buFont typeface="Wingdings" panose="05000000000000000000" pitchFamily="2" charset="2"/>
              <a:buChar char="§"/>
            </a:pPr>
            <a:r>
              <a:rPr lang="en-US" sz="1400" b="1">
                <a:ea typeface="+mn-lt"/>
                <a:cs typeface="+mn-lt"/>
              </a:rPr>
              <a:t>Convert dữ liệu sang csv hoặc parquet (theo định dạng DB đích mong muốn)</a:t>
            </a:r>
            <a:endParaRPr lang="en-US"/>
          </a:p>
          <a:p>
            <a:pPr marL="285750" indent="-285750" algn="just">
              <a:spcAft>
                <a:spcPts val="600"/>
              </a:spcAft>
              <a:buFont typeface="Wingdings" panose="05000000000000000000" pitchFamily="2" charset="2"/>
              <a:buChar char="§"/>
            </a:pPr>
            <a:r>
              <a:rPr lang="en-US" sz="1400" b="1">
                <a:ea typeface="+mn-lt"/>
                <a:cs typeface="+mn-lt"/>
              </a:rPr>
              <a:t>Hỗ trợ các loại DB đích sau: </a:t>
            </a:r>
            <a:endParaRPr lang="en-US"/>
          </a:p>
          <a:p>
            <a:pPr marL="285750" indent="-285750" algn="just">
              <a:spcAft>
                <a:spcPts val="600"/>
              </a:spcAft>
              <a:buFont typeface="Wingdings" panose="05000000000000000000" pitchFamily="2" charset="2"/>
              <a:buChar char="§"/>
            </a:pPr>
            <a:r>
              <a:rPr lang="en-US" sz="1400" b="1">
                <a:ea typeface="+mn-lt"/>
                <a:cs typeface="+mn-lt"/>
              </a:rPr>
              <a:t>Oracle DB</a:t>
            </a:r>
            <a:endParaRPr lang="en-US"/>
          </a:p>
          <a:p>
            <a:pPr marL="285750" indent="-285750" algn="just">
              <a:spcAft>
                <a:spcPts val="600"/>
              </a:spcAft>
              <a:buFont typeface="Wingdings" panose="05000000000000000000" pitchFamily="2" charset="2"/>
              <a:buChar char="§"/>
            </a:pPr>
            <a:r>
              <a:rPr lang="en-US" sz="1400" b="1">
                <a:ea typeface="+mn-lt"/>
                <a:cs typeface="+mn-lt"/>
              </a:rPr>
              <a:t>EDP Lakehouse</a:t>
            </a:r>
            <a:endParaRPr lang="en-US"/>
          </a:p>
          <a:p>
            <a:pPr marL="285750" indent="-285750" algn="just">
              <a:spcAft>
                <a:spcPts val="600"/>
              </a:spcAft>
              <a:buFont typeface="Wingdings" panose="05000000000000000000" pitchFamily="2" charset="2"/>
              <a:buChar char="§"/>
            </a:pPr>
            <a:r>
              <a:rPr lang="en-US" sz="1400" b="1">
                <a:ea typeface="+mn-lt"/>
                <a:cs typeface="+mn-lt"/>
              </a:rPr>
              <a:t>Celery tasks cho async processing</a:t>
            </a:r>
            <a:endParaRPr lang="en-US"/>
          </a:p>
          <a:p>
            <a:pPr marL="285750" indent="-285750" algn="just">
              <a:spcAft>
                <a:spcPts val="600"/>
              </a:spcAft>
              <a:buFont typeface="Wingdings" panose="05000000000000000000" pitchFamily="2" charset="2"/>
              <a:buChar char="§"/>
            </a:pPr>
            <a:r>
              <a:rPr lang="en-US" sz="1400" b="1">
                <a:ea typeface="Calibri"/>
                <a:cs typeface="Calibri"/>
              </a:rPr>
              <a:t>Mã hóa/giải mã dữ liệu</a:t>
            </a:r>
            <a:endParaRPr lang="en-US"/>
          </a:p>
        </p:txBody>
      </p:sp>
    </p:spTree>
    <p:extLst>
      <p:ext uri="{BB962C8B-B14F-4D97-AF65-F5344CB8AC3E}">
        <p14:creationId xmlns:p14="http://schemas.microsoft.com/office/powerpoint/2010/main" val="11537499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90A8EC-C92F-6910-F6DC-59DFF72D061F}"/>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9A36B359-4CA0-B6D2-7C8D-E61D122AA1B1}"/>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dirty="0">
                <a:latin typeface="Times New Roman"/>
                <a:cs typeface="Times New Roman"/>
              </a:rPr>
              <a:t>Storage layer</a:t>
            </a:r>
            <a:endParaRPr lang="en-AU" sz="3200" dirty="0">
              <a:solidFill>
                <a:schemeClr val="accent5"/>
              </a:solidFill>
              <a:latin typeface="Times New Roman"/>
              <a:cs typeface="Times New Roman"/>
            </a:endParaRPr>
          </a:p>
        </p:txBody>
      </p:sp>
      <p:sp>
        <p:nvSpPr>
          <p:cNvPr id="2" name="Rectangle 1">
            <a:extLst>
              <a:ext uri="{FF2B5EF4-FFF2-40B4-BE49-F238E27FC236}">
                <a16:creationId xmlns:a16="http://schemas.microsoft.com/office/drawing/2014/main" id="{69FF263D-42C6-E769-584C-524261EDDA14}"/>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112D51F-4C54-023A-E5F8-DA9F71CD1F07}"/>
              </a:ext>
            </a:extLst>
          </p:cNvPr>
          <p:cNvSpPr txBox="1"/>
          <p:nvPr/>
        </p:nvSpPr>
        <p:spPr>
          <a:xfrm>
            <a:off x="1369391" y="1706217"/>
            <a:ext cx="6096000" cy="43396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ea typeface="Times New Roman"/>
                <a:cs typeface="Times New Roman"/>
              </a:rPr>
              <a:t>MinIO (Object Storage)</a:t>
            </a:r>
          </a:p>
          <a:p>
            <a:pPr lvl="0" algn="l">
              <a:buFont typeface=""/>
              <a:buChar char="•"/>
            </a:pPr>
            <a:r>
              <a:rPr lang="en-US" sz="1200">
                <a:ea typeface="Times New Roman"/>
                <a:cs typeface="Times New Roman"/>
              </a:rPr>
              <a:t>S3-compatible API</a:t>
            </a:r>
          </a:p>
          <a:p>
            <a:pPr lvl="0" algn="l">
              <a:buFont typeface=""/>
              <a:buChar char="•"/>
            </a:pPr>
            <a:r>
              <a:rPr lang="en-US" sz="1200">
                <a:ea typeface="Times New Roman"/>
                <a:cs typeface="Times New Roman"/>
              </a:rPr>
              <a:t>Presigned URLs cho direct upload</a:t>
            </a:r>
          </a:p>
          <a:p>
            <a:pPr lvl="0" algn="l">
              <a:buFont typeface=""/>
              <a:buChar char="•"/>
            </a:pPr>
            <a:r>
              <a:rPr lang="en-US" sz="1200">
                <a:ea typeface="Times New Roman"/>
                <a:cs typeface="Times New Roman"/>
              </a:rPr>
              <a:t>Bucket: msb-uploads</a:t>
            </a:r>
          </a:p>
          <a:p>
            <a:pPr lvl="0" algn="l">
              <a:buFont typeface=""/>
              <a:buChar char="•"/>
            </a:pPr>
            <a:r>
              <a:rPr lang="en-US" sz="1200">
                <a:ea typeface="Times New Roman"/>
                <a:cs typeface="Times New Roman"/>
              </a:rPr>
              <a:t>Ports: 9000 (API), 9001 (Console)</a:t>
            </a:r>
          </a:p>
          <a:p>
            <a:pPr lvl="0" algn="l">
              <a:buFont typeface=""/>
              <a:buChar char="•"/>
            </a:pPr>
            <a:r>
              <a:rPr lang="en-US" sz="1200">
                <a:ea typeface="Times New Roman"/>
                <a:cs typeface="Times New Roman"/>
              </a:rPr>
              <a:t>Multipart upload: chia file lớn thành nhiều chunks, upload từng phần sau đó combine lại.</a:t>
            </a:r>
          </a:p>
          <a:p>
            <a:r>
              <a:rPr lang="en-US" sz="1200" b="1">
                <a:ea typeface="Times New Roman"/>
                <a:cs typeface="Times New Roman"/>
              </a:rPr>
              <a:t>2. Kafka (Message Broker)</a:t>
            </a:r>
          </a:p>
          <a:p>
            <a:pPr lvl="0" algn="l">
              <a:buFont typeface=""/>
              <a:buChar char="•"/>
            </a:pPr>
            <a:r>
              <a:rPr lang="en-US" sz="1200">
                <a:ea typeface="Times New Roman"/>
                <a:cs typeface="Times New Roman"/>
              </a:rPr>
              <a:t>Event-driven architecture</a:t>
            </a:r>
          </a:p>
          <a:p>
            <a:pPr lvl="0" algn="l">
              <a:buFont typeface=""/>
              <a:buChar char="•"/>
            </a:pPr>
            <a:r>
              <a:rPr lang="en-US" sz="1200">
                <a:ea typeface="Times New Roman"/>
                <a:cs typeface="Times New Roman"/>
              </a:rPr>
              <a:t>Topics: </a:t>
            </a:r>
          </a:p>
          <a:p>
            <a:pPr lvl="1" algn="l">
              <a:buFont typeface=""/>
              <a:buChar char="o"/>
            </a:pPr>
            <a:r>
              <a:rPr lang="en-US" sz="1200">
                <a:ea typeface="Times New Roman"/>
                <a:cs typeface="Times New Roman"/>
              </a:rPr>
              <a:t>upload.completed</a:t>
            </a:r>
          </a:p>
          <a:p>
            <a:pPr lvl="1" algn="l">
              <a:buFont typeface=""/>
              <a:buChar char="o"/>
            </a:pPr>
            <a:r>
              <a:rPr lang="en-US" sz="1200">
                <a:ea typeface="Times New Roman"/>
                <a:cs typeface="Times New Roman"/>
              </a:rPr>
              <a:t>validation.completed</a:t>
            </a:r>
          </a:p>
          <a:p>
            <a:pPr lvl="1" algn="l">
              <a:buFont typeface=""/>
              <a:buChar char="o"/>
            </a:pPr>
            <a:r>
              <a:rPr lang="en-US" sz="1200">
                <a:ea typeface="Times New Roman"/>
                <a:cs typeface="Times New Roman"/>
              </a:rPr>
              <a:t>ingestion.completed</a:t>
            </a:r>
          </a:p>
          <a:p>
            <a:pPr lvl="0" algn="l">
              <a:buFont typeface=""/>
              <a:buChar char="•"/>
            </a:pPr>
            <a:r>
              <a:rPr lang="en-US" sz="1200">
                <a:ea typeface="Times New Roman"/>
                <a:cs typeface="Times New Roman"/>
              </a:rPr>
              <a:t>Zookeeper cho coordination</a:t>
            </a:r>
          </a:p>
          <a:p>
            <a:r>
              <a:rPr lang="en-US" sz="1200" b="1">
                <a:ea typeface="Times New Roman"/>
                <a:cs typeface="Times New Roman"/>
              </a:rPr>
              <a:t>3. PostgreSQL</a:t>
            </a:r>
          </a:p>
          <a:p>
            <a:pPr lvl="0" algn="l">
              <a:buFont typeface=""/>
              <a:buChar char="•"/>
            </a:pPr>
            <a:r>
              <a:rPr lang="en-US" sz="1200">
                <a:ea typeface="Times New Roman"/>
                <a:cs typeface="Times New Roman"/>
              </a:rPr>
              <a:t>upload_db: lưu dữ liệu dataset, logs upload, rule data quality</a:t>
            </a:r>
          </a:p>
          <a:p>
            <a:pPr lvl="0" algn="l">
              <a:buFont typeface=""/>
              <a:buChar char="•"/>
            </a:pPr>
            <a:r>
              <a:rPr lang="en-US" sz="1200">
                <a:ea typeface="Times New Roman"/>
                <a:cs typeface="Times New Roman"/>
              </a:rPr>
              <a:t>user_db: lưu dữ liệu người dùng, phân quyền</a:t>
            </a:r>
          </a:p>
          <a:p>
            <a:pPr lvl="0" algn="l">
              <a:buFont typeface=""/>
              <a:buChar char="•"/>
            </a:pPr>
            <a:r>
              <a:rPr lang="en-US" sz="1200">
                <a:ea typeface="Times New Roman"/>
                <a:cs typeface="Times New Roman"/>
              </a:rPr>
              <a:t>validate_db: lưu logs validate, dữ liệu sample</a:t>
            </a:r>
          </a:p>
          <a:p>
            <a:r>
              <a:rPr lang="en-US" sz="1200" b="1">
                <a:ea typeface="Times New Roman"/>
                <a:cs typeface="Times New Roman"/>
              </a:rPr>
              <a:t>4. Redis</a:t>
            </a:r>
          </a:p>
          <a:p>
            <a:pPr lvl="0" algn="l">
              <a:buFont typeface=""/>
              <a:buChar char="•"/>
            </a:pPr>
            <a:r>
              <a:rPr lang="en-US" sz="1200">
                <a:ea typeface="Times New Roman"/>
                <a:cs typeface="Times New Roman"/>
              </a:rPr>
              <a:t>Cache layer</a:t>
            </a:r>
          </a:p>
          <a:p>
            <a:pPr lvl="0" algn="l">
              <a:buFont typeface=""/>
              <a:buChar char="•"/>
            </a:pPr>
            <a:r>
              <a:rPr lang="en-US" sz="1200">
                <a:ea typeface="Times New Roman"/>
                <a:cs typeface="Times New Roman"/>
              </a:rPr>
              <a:t>Celery backend</a:t>
            </a:r>
          </a:p>
          <a:p>
            <a:r>
              <a:rPr lang="en-US" sz="1200">
                <a:latin typeface="Times New Roman"/>
                <a:ea typeface="Times New Roman"/>
                <a:cs typeface="Times New Roman"/>
              </a:rPr>
              <a:t>Session storage</a:t>
            </a:r>
            <a:r>
              <a:rPr lang="en-US"/>
              <a:t> </a:t>
            </a:r>
          </a:p>
          <a:p>
            <a:pPr algn="ctr"/>
            <a:endParaRPr lang="en-US"/>
          </a:p>
        </p:txBody>
      </p:sp>
    </p:spTree>
    <p:extLst>
      <p:ext uri="{BB962C8B-B14F-4D97-AF65-F5344CB8AC3E}">
        <p14:creationId xmlns:p14="http://schemas.microsoft.com/office/powerpoint/2010/main" val="29228945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0"/>
            <a:ext cx="4083269" cy="6858000"/>
          </a:xfrm>
          <a:prstGeom prst="rect">
            <a:avLst/>
          </a:prstGeom>
          <a:gradFill>
            <a:gsLst>
              <a:gs pos="9000">
                <a:srgbClr val="EB212E"/>
              </a:gs>
              <a:gs pos="91000">
                <a:srgbClr val="F17030"/>
              </a:gs>
            </a:gsLst>
            <a:lin ang="27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a:t>AGENDA</a:t>
            </a:r>
          </a:p>
        </p:txBody>
      </p:sp>
      <p:sp>
        <p:nvSpPr>
          <p:cNvPr id="4" name="Slide Number Placeholder 3"/>
          <p:cNvSpPr>
            <a:spLocks noGrp="1"/>
          </p:cNvSpPr>
          <p:nvPr>
            <p:ph type="sldNum" sz="quarter" idx="4294967295"/>
          </p:nvPr>
        </p:nvSpPr>
        <p:spPr>
          <a:xfrm>
            <a:off x="10155238" y="6607626"/>
            <a:ext cx="2036762" cy="152400"/>
          </a:xfrm>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EBD5762-3BDC-484D-9503-7EA6D5A9A8CE}" type="slidenum">
              <a:rPr kumimoji="0" lang="en-US" sz="1000" b="0" i="0" u="none" strike="noStrike" kern="1200" cap="none" spc="0" normalizeH="0" baseline="0" noProof="0" smtClean="0">
                <a:ln>
                  <a:noFill/>
                </a:ln>
                <a:solidFill>
                  <a:prstClr val="black"/>
                </a:solidFill>
                <a:effectLst/>
                <a:uLnTx/>
                <a:uFillTx/>
                <a:latin typeface="Arial" pitchFamily="34" charset="0"/>
                <a:ea typeface="+mn-ea"/>
                <a:cs typeface="Arial"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000" b="0" i="0" u="none" strike="noStrike" kern="1200" cap="none" spc="0" normalizeH="0" baseline="0" noProof="0">
              <a:ln>
                <a:noFill/>
              </a:ln>
              <a:solidFill>
                <a:prstClr val="black"/>
              </a:solidFill>
              <a:effectLst/>
              <a:uLnTx/>
              <a:uFillTx/>
              <a:latin typeface="Arial" pitchFamily="34" charset="0"/>
              <a:ea typeface="+mn-ea"/>
              <a:cs typeface="Arial" pitchFamily="34" charset="0"/>
            </a:endParaRPr>
          </a:p>
        </p:txBody>
      </p:sp>
      <p:cxnSp>
        <p:nvCxnSpPr>
          <p:cNvPr id="5" name="Straight Connector 4"/>
          <p:cNvCxnSpPr/>
          <p:nvPr/>
        </p:nvCxnSpPr>
        <p:spPr>
          <a:xfrm>
            <a:off x="538851" y="729685"/>
            <a:ext cx="3084394" cy="0"/>
          </a:xfrm>
          <a:prstGeom prst="line">
            <a:avLst/>
          </a:prstGeom>
          <a:ln w="165100" cap="rnd">
            <a:solidFill>
              <a:srgbClr val="FFB81C"/>
            </a:solidFill>
            <a:round/>
          </a:ln>
        </p:spPr>
        <p:style>
          <a:lnRef idx="1">
            <a:schemeClr val="accent1"/>
          </a:lnRef>
          <a:fillRef idx="0">
            <a:schemeClr val="accent1"/>
          </a:fillRef>
          <a:effectRef idx="0">
            <a:schemeClr val="accent1"/>
          </a:effectRef>
          <a:fontRef idx="minor">
            <a:schemeClr val="tx1"/>
          </a:fontRef>
        </p:style>
      </p:cxnSp>
      <p:sp>
        <p:nvSpPr>
          <p:cNvPr id="6" name="Title Placeholder 7"/>
          <p:cNvSpPr txBox="1">
            <a:spLocks/>
          </p:cNvSpPr>
          <p:nvPr/>
        </p:nvSpPr>
        <p:spPr>
          <a:xfrm>
            <a:off x="4499221" y="222987"/>
            <a:ext cx="3339341" cy="1385957"/>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r>
              <a:rPr lang="vi-VN" sz="3200">
                <a:solidFill>
                  <a:srgbClr val="F04E23"/>
                </a:solidFill>
              </a:rPr>
              <a:t>Contents</a:t>
            </a:r>
            <a:endParaRPr lang="en-US" sz="3200">
              <a:solidFill>
                <a:srgbClr val="F04E23"/>
              </a:solidFill>
            </a:endParaRPr>
          </a:p>
        </p:txBody>
      </p:sp>
      <p:sp>
        <p:nvSpPr>
          <p:cNvPr id="7" name="Title Placeholder 7"/>
          <p:cNvSpPr txBox="1">
            <a:spLocks/>
          </p:cNvSpPr>
          <p:nvPr/>
        </p:nvSpPr>
        <p:spPr>
          <a:xfrm>
            <a:off x="5979603" y="2021793"/>
            <a:ext cx="5634126" cy="798431"/>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r>
              <a:rPr lang="en-US" sz="2800">
                <a:solidFill>
                  <a:schemeClr val="tx1"/>
                </a:solidFill>
                <a:cs typeface="Arial" panose="020B0604020202020204" pitchFamily="34" charset="0"/>
              </a:rPr>
              <a:t>Business Requirement</a:t>
            </a:r>
            <a:endParaRPr lang="en-US" sz="1500">
              <a:solidFill>
                <a:schemeClr val="tx1"/>
              </a:solidFill>
              <a:cs typeface="Arial" panose="020B0604020202020204" pitchFamily="34" charset="0"/>
            </a:endParaRPr>
          </a:p>
        </p:txBody>
      </p:sp>
      <p:sp>
        <p:nvSpPr>
          <p:cNvPr id="8" name="Title Placeholder 7"/>
          <p:cNvSpPr txBox="1">
            <a:spLocks/>
          </p:cNvSpPr>
          <p:nvPr/>
        </p:nvSpPr>
        <p:spPr>
          <a:xfrm>
            <a:off x="5979603" y="4105613"/>
            <a:ext cx="5793297" cy="733921"/>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r>
              <a:rPr lang="en-US" sz="2800">
                <a:solidFill>
                  <a:schemeClr val="tx1"/>
                </a:solidFill>
                <a:latin typeface="Calibri" panose="020F0502020204030204" pitchFamily="34" charset="0"/>
                <a:cs typeface="Calibri" panose="020F0502020204030204" pitchFamily="34" charset="0"/>
              </a:rPr>
              <a:t>Application Architecture</a:t>
            </a:r>
          </a:p>
        </p:txBody>
      </p:sp>
      <p:sp>
        <p:nvSpPr>
          <p:cNvPr id="12" name="Title Placeholder 7"/>
          <p:cNvSpPr txBox="1">
            <a:spLocks/>
          </p:cNvSpPr>
          <p:nvPr/>
        </p:nvSpPr>
        <p:spPr>
          <a:xfrm>
            <a:off x="4819261" y="2021793"/>
            <a:ext cx="1160343" cy="75586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r>
              <a:rPr lang="vi-VN" sz="5500">
                <a:solidFill>
                  <a:srgbClr val="F04E23"/>
                </a:solidFill>
              </a:rPr>
              <a:t>01</a:t>
            </a:r>
            <a:endParaRPr lang="en-US" sz="5500">
              <a:solidFill>
                <a:srgbClr val="F04E23"/>
              </a:solidFill>
            </a:endParaRPr>
          </a:p>
        </p:txBody>
      </p:sp>
      <p:sp>
        <p:nvSpPr>
          <p:cNvPr id="13" name="Title Placeholder 7"/>
          <p:cNvSpPr txBox="1">
            <a:spLocks/>
          </p:cNvSpPr>
          <p:nvPr/>
        </p:nvSpPr>
        <p:spPr>
          <a:xfrm>
            <a:off x="4819260" y="4105613"/>
            <a:ext cx="1160343" cy="75586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r>
              <a:rPr lang="vi-VN" sz="5500">
                <a:solidFill>
                  <a:srgbClr val="F04E23"/>
                </a:solidFill>
              </a:rPr>
              <a:t>02</a:t>
            </a:r>
            <a:endParaRPr lang="en-US" sz="5500">
              <a:solidFill>
                <a:srgbClr val="F04E23"/>
              </a:solidFill>
            </a:endParaRPr>
          </a:p>
        </p:txBody>
      </p:sp>
    </p:spTree>
    <p:extLst>
      <p:ext uri="{BB962C8B-B14F-4D97-AF65-F5344CB8AC3E}">
        <p14:creationId xmlns:p14="http://schemas.microsoft.com/office/powerpoint/2010/main" val="24179835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D06DD-26B0-11DA-368E-FDC15174EBDD}"/>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3C768CB4-7F2F-B1A6-8077-E92C8B2FBBBE}"/>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a:latin typeface="Times New Roman"/>
                <a:cs typeface="Times New Roman"/>
              </a:rPr>
              <a:t>Integration Architecture</a:t>
            </a:r>
            <a:endParaRPr lang="en-AU" sz="3200">
              <a:solidFill>
                <a:schemeClr val="accent5"/>
              </a:solidFill>
              <a:latin typeface="Times New Roman"/>
              <a:cs typeface="Times New Roman"/>
            </a:endParaRPr>
          </a:p>
        </p:txBody>
      </p:sp>
      <p:sp>
        <p:nvSpPr>
          <p:cNvPr id="2" name="Rectangle 1">
            <a:extLst>
              <a:ext uri="{FF2B5EF4-FFF2-40B4-BE49-F238E27FC236}">
                <a16:creationId xmlns:a16="http://schemas.microsoft.com/office/drawing/2014/main" id="{51D115D5-A19F-CF2D-1AC4-78F1B9F8AC15}"/>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812;p104">
            <a:extLst>
              <a:ext uri="{FF2B5EF4-FFF2-40B4-BE49-F238E27FC236}">
                <a16:creationId xmlns:a16="http://schemas.microsoft.com/office/drawing/2014/main" id="{FD025D88-C157-A63D-35D0-FFD2706E1394}"/>
              </a:ext>
            </a:extLst>
          </p:cNvPr>
          <p:cNvSpPr txBox="1"/>
          <p:nvPr/>
        </p:nvSpPr>
        <p:spPr>
          <a:xfrm>
            <a:off x="7726645" y="934804"/>
            <a:ext cx="4150967" cy="5754253"/>
          </a:xfrm>
          <a:prstGeom prst="rect">
            <a:avLst/>
          </a:prstGeom>
          <a:noFill/>
          <a:ln>
            <a:noFill/>
          </a:ln>
        </p:spPr>
        <p:txBody>
          <a:bodyPr spcFirstLastPara="1" wrap="square" lIns="91433" tIns="45700" rIns="91433" bIns="45700" anchor="t" anchorCtr="0">
            <a:noAutofit/>
          </a:bodyPr>
          <a:lstStyle/>
          <a:p>
            <a:pPr algn="just">
              <a:spcAft>
                <a:spcPts val="600"/>
              </a:spcAft>
            </a:pPr>
            <a:r>
              <a:rPr lang="en-US" sz="1400" b="1" dirty="0" err="1">
                <a:latin typeface="+mj-lt"/>
                <a:cs typeface="Arial"/>
              </a:rPr>
              <a:t>Không</a:t>
            </a:r>
            <a:r>
              <a:rPr lang="en-US" sz="1400" b="1" dirty="0">
                <a:latin typeface="+mj-lt"/>
                <a:cs typeface="Arial"/>
              </a:rPr>
              <a:t> </a:t>
            </a:r>
            <a:r>
              <a:rPr lang="en-US" sz="1400" b="1" dirty="0" err="1">
                <a:latin typeface="+mj-lt"/>
                <a:cs typeface="Arial"/>
              </a:rPr>
              <a:t>phát</a:t>
            </a:r>
            <a:r>
              <a:rPr lang="en-US" sz="1400" b="1" dirty="0">
                <a:latin typeface="+mj-lt"/>
                <a:cs typeface="Arial"/>
              </a:rPr>
              <a:t> </a:t>
            </a:r>
            <a:r>
              <a:rPr lang="en-US" sz="1400" b="1" dirty="0" err="1">
                <a:latin typeface="+mj-lt"/>
                <a:cs typeface="Arial"/>
              </a:rPr>
              <a:t>sinh</a:t>
            </a:r>
            <a:r>
              <a:rPr lang="en-US" sz="1400" b="1" dirty="0">
                <a:latin typeface="+mj-lt"/>
                <a:cs typeface="Arial"/>
              </a:rPr>
              <a:t> </a:t>
            </a:r>
            <a:r>
              <a:rPr lang="en-US" sz="1400" b="1" dirty="0" err="1">
                <a:latin typeface="+mj-lt"/>
                <a:cs typeface="Arial"/>
              </a:rPr>
              <a:t>luồng</a:t>
            </a:r>
            <a:r>
              <a:rPr lang="en-US" sz="1400" b="1" dirty="0">
                <a:latin typeface="+mj-lt"/>
                <a:cs typeface="Arial"/>
              </a:rPr>
              <a:t> </a:t>
            </a:r>
            <a:r>
              <a:rPr lang="en-US" sz="1400" b="1" dirty="0" err="1">
                <a:latin typeface="+mj-lt"/>
                <a:cs typeface="Arial"/>
              </a:rPr>
              <a:t>tích</a:t>
            </a:r>
            <a:r>
              <a:rPr lang="en-US" sz="1400" b="1" dirty="0">
                <a:latin typeface="+mj-lt"/>
                <a:cs typeface="Arial"/>
              </a:rPr>
              <a:t> </a:t>
            </a:r>
            <a:r>
              <a:rPr lang="en-US" sz="1400" b="1" dirty="0" err="1">
                <a:latin typeface="+mj-lt"/>
                <a:cs typeface="Arial"/>
              </a:rPr>
              <a:t>hợp</a:t>
            </a:r>
            <a:r>
              <a:rPr lang="en-US" sz="1400" b="1" dirty="0">
                <a:latin typeface="+mj-lt"/>
                <a:cs typeface="Arial"/>
              </a:rPr>
              <a:t> </a:t>
            </a:r>
            <a:r>
              <a:rPr lang="en-US" sz="1400" b="1" dirty="0" err="1">
                <a:latin typeface="+mj-lt"/>
                <a:cs typeface="Arial"/>
              </a:rPr>
              <a:t>mới</a:t>
            </a:r>
            <a:r>
              <a:rPr lang="en-US" sz="1400" b="1" dirty="0">
                <a:latin typeface="+mj-lt"/>
                <a:cs typeface="Arial"/>
              </a:rPr>
              <a:t>, </a:t>
            </a:r>
            <a:r>
              <a:rPr lang="en-US" sz="1400" b="1" dirty="0" err="1">
                <a:latin typeface="+mj-lt"/>
                <a:cs typeface="Arial"/>
              </a:rPr>
              <a:t>các</a:t>
            </a:r>
            <a:r>
              <a:rPr lang="en-US" sz="1400" b="1" dirty="0">
                <a:latin typeface="+mj-lt"/>
                <a:cs typeface="Arial"/>
              </a:rPr>
              <a:t> </a:t>
            </a:r>
            <a:r>
              <a:rPr lang="en-US" sz="1400" b="1" dirty="0" err="1">
                <a:latin typeface="+mj-lt"/>
                <a:cs typeface="Arial"/>
              </a:rPr>
              <a:t>kết</a:t>
            </a:r>
            <a:r>
              <a:rPr lang="en-US" sz="1400" b="1" dirty="0">
                <a:latin typeface="+mj-lt"/>
                <a:cs typeface="Arial"/>
              </a:rPr>
              <a:t> </a:t>
            </a:r>
            <a:r>
              <a:rPr lang="en-US" sz="1400" b="1" dirty="0" err="1">
                <a:latin typeface="+mj-lt"/>
                <a:cs typeface="Arial"/>
              </a:rPr>
              <a:t>nối</a:t>
            </a:r>
            <a:r>
              <a:rPr lang="en-US" sz="1400" b="1" dirty="0">
                <a:latin typeface="+mj-lt"/>
                <a:cs typeface="Arial"/>
              </a:rPr>
              <a:t> </a:t>
            </a:r>
            <a:r>
              <a:rPr lang="en-US" sz="1400" b="1" dirty="0" err="1">
                <a:latin typeface="+mj-lt"/>
                <a:cs typeface="Arial"/>
              </a:rPr>
              <a:t>sẵn</a:t>
            </a:r>
            <a:r>
              <a:rPr lang="en-US" sz="1400" b="1" dirty="0">
                <a:latin typeface="+mj-lt"/>
                <a:cs typeface="Arial"/>
              </a:rPr>
              <a:t> </a:t>
            </a:r>
            <a:r>
              <a:rPr lang="en-US" sz="1400" b="1" dirty="0" err="1">
                <a:latin typeface="+mj-lt"/>
                <a:cs typeface="Arial"/>
              </a:rPr>
              <a:t>có</a:t>
            </a:r>
            <a:r>
              <a:rPr lang="en-US" sz="1400" b="1" dirty="0">
                <a:latin typeface="+mj-lt"/>
                <a:cs typeface="Arial"/>
              </a:rPr>
              <a:t> </a:t>
            </a:r>
            <a:r>
              <a:rPr lang="en-US" sz="1400" b="1" dirty="0" err="1">
                <a:latin typeface="+mj-lt"/>
                <a:cs typeface="Arial"/>
              </a:rPr>
              <a:t>gồm</a:t>
            </a:r>
            <a:r>
              <a:rPr lang="en-US" sz="1400" b="1" dirty="0">
                <a:latin typeface="+mj-lt"/>
                <a:cs typeface="Arial"/>
              </a:rPr>
              <a:t>:</a:t>
            </a:r>
          </a:p>
          <a:p>
            <a:pPr marL="742950" lvl="1" indent="-285750" algn="just">
              <a:spcAft>
                <a:spcPts val="600"/>
              </a:spcAft>
              <a:buFont typeface="Wingdings" panose="05000000000000000000" pitchFamily="2" charset="2"/>
              <a:buChar char="§"/>
            </a:pPr>
            <a:r>
              <a:rPr lang="en-US" sz="1400" dirty="0">
                <a:latin typeface="+mj-lt"/>
                <a:cs typeface="Arial"/>
              </a:rPr>
              <a:t>AZ DB -&gt; </a:t>
            </a:r>
            <a:r>
              <a:rPr lang="en-US" sz="1400" dirty="0" err="1">
                <a:latin typeface="+mj-lt"/>
                <a:cs typeface="Arial"/>
              </a:rPr>
              <a:t>BULanding</a:t>
            </a:r>
            <a:r>
              <a:rPr lang="en-US" sz="1400" dirty="0">
                <a:latin typeface="+mj-lt"/>
                <a:cs typeface="Arial"/>
              </a:rPr>
              <a:t>: data connection, </a:t>
            </a:r>
            <a:r>
              <a:rPr lang="en-US" sz="1400" dirty="0" err="1">
                <a:latin typeface="+mj-lt"/>
                <a:cs typeface="Arial"/>
              </a:rPr>
              <a:t>tạo</a:t>
            </a:r>
            <a:r>
              <a:rPr lang="en-US" sz="1400" dirty="0">
                <a:latin typeface="+mj-lt"/>
                <a:cs typeface="Arial"/>
              </a:rPr>
              <a:t> </a:t>
            </a:r>
            <a:r>
              <a:rPr lang="en-US" sz="1400" dirty="0" err="1">
                <a:latin typeface="+mj-lt"/>
                <a:cs typeface="Arial"/>
              </a:rPr>
              <a:t>Dblink</a:t>
            </a:r>
            <a:r>
              <a:rPr lang="en-US" sz="1400" dirty="0">
                <a:latin typeface="+mj-lt"/>
                <a:cs typeface="Arial"/>
              </a:rPr>
              <a:t> </a:t>
            </a:r>
            <a:r>
              <a:rPr lang="en-US" sz="1400" dirty="0" err="1">
                <a:latin typeface="+mj-lt"/>
                <a:cs typeface="Arial"/>
              </a:rPr>
              <a:t>trên</a:t>
            </a:r>
            <a:r>
              <a:rPr lang="en-US" sz="1400" dirty="0">
                <a:latin typeface="+mj-lt"/>
                <a:cs typeface="Arial"/>
              </a:rPr>
              <a:t> AZ DB </a:t>
            </a:r>
            <a:r>
              <a:rPr lang="en-US" sz="1400" dirty="0" err="1">
                <a:latin typeface="+mj-lt"/>
                <a:cs typeface="Arial"/>
              </a:rPr>
              <a:t>trỏ</a:t>
            </a:r>
            <a:r>
              <a:rPr lang="en-US" sz="1400" dirty="0">
                <a:latin typeface="+mj-lt"/>
                <a:cs typeface="Arial"/>
              </a:rPr>
              <a:t> </a:t>
            </a:r>
            <a:r>
              <a:rPr lang="en-US" sz="1400" dirty="0" err="1">
                <a:latin typeface="+mj-lt"/>
                <a:cs typeface="Arial"/>
              </a:rPr>
              <a:t>tới</a:t>
            </a:r>
            <a:r>
              <a:rPr lang="en-US" sz="1400" dirty="0">
                <a:latin typeface="+mj-lt"/>
                <a:cs typeface="Arial"/>
              </a:rPr>
              <a:t> </a:t>
            </a:r>
            <a:r>
              <a:rPr lang="en-US" sz="1400" dirty="0" err="1">
                <a:latin typeface="+mj-lt"/>
                <a:cs typeface="Arial"/>
              </a:rPr>
              <a:t>BULanding</a:t>
            </a:r>
            <a:r>
              <a:rPr lang="en-US" sz="1400" dirty="0">
                <a:latin typeface="+mj-lt"/>
                <a:cs typeface="Arial"/>
              </a:rPr>
              <a:t>.</a:t>
            </a:r>
            <a:endParaRPr lang="en-US" sz="1400" dirty="0">
              <a:latin typeface="+mj-lt"/>
              <a:ea typeface="Calibri Light"/>
              <a:cs typeface="Arial"/>
            </a:endParaRPr>
          </a:p>
          <a:p>
            <a:pPr marL="742950" lvl="1" indent="-285750" algn="just">
              <a:spcAft>
                <a:spcPts val="600"/>
              </a:spcAft>
              <a:buFont typeface="Wingdings" panose="05000000000000000000" pitchFamily="2" charset="2"/>
              <a:buChar char="§"/>
            </a:pPr>
            <a:r>
              <a:rPr lang="en-US" sz="1400" dirty="0">
                <a:latin typeface="+mj-lt"/>
                <a:cs typeface="Arial"/>
              </a:rPr>
              <a:t>DS Hub -&gt; DSO Platform: </a:t>
            </a:r>
            <a:r>
              <a:rPr lang="en-US" sz="1400" dirty="0" err="1">
                <a:latin typeface="+mj-lt"/>
                <a:cs typeface="Arial"/>
              </a:rPr>
              <a:t>kết</a:t>
            </a:r>
            <a:r>
              <a:rPr lang="en-US" sz="1400" dirty="0">
                <a:latin typeface="+mj-lt"/>
                <a:cs typeface="Arial"/>
              </a:rPr>
              <a:t> </a:t>
            </a:r>
            <a:r>
              <a:rPr lang="en-US" sz="1400" dirty="0" err="1">
                <a:latin typeface="+mj-lt"/>
                <a:cs typeface="Arial"/>
              </a:rPr>
              <a:t>nối</a:t>
            </a:r>
            <a:r>
              <a:rPr lang="en-US" sz="1400" dirty="0">
                <a:latin typeface="+mj-lt"/>
                <a:cs typeface="Arial"/>
              </a:rPr>
              <a:t> https </a:t>
            </a:r>
            <a:r>
              <a:rPr lang="en-US" sz="1400" dirty="0" err="1">
                <a:latin typeface="+mj-lt"/>
                <a:cs typeface="Arial"/>
              </a:rPr>
              <a:t>tới</a:t>
            </a:r>
            <a:r>
              <a:rPr lang="en-US" sz="1400" dirty="0">
                <a:latin typeface="+mj-lt"/>
                <a:cs typeface="Arial"/>
              </a:rPr>
              <a:t> </a:t>
            </a:r>
            <a:r>
              <a:rPr lang="en-US" sz="1400" dirty="0" err="1">
                <a:latin typeface="+mj-lt"/>
                <a:cs typeface="Arial"/>
              </a:rPr>
              <a:t>Git</a:t>
            </a:r>
            <a:r>
              <a:rPr lang="en-US" sz="1400" dirty="0">
                <a:latin typeface="+mj-lt"/>
                <a:cs typeface="Arial"/>
              </a:rPr>
              <a:t> server </a:t>
            </a:r>
            <a:r>
              <a:rPr lang="en-US" sz="1400" dirty="0" err="1">
                <a:latin typeface="+mj-lt"/>
                <a:cs typeface="Arial"/>
              </a:rPr>
              <a:t>để</a:t>
            </a:r>
            <a:r>
              <a:rPr lang="en-US" sz="1400" dirty="0">
                <a:latin typeface="+mj-lt"/>
                <a:cs typeface="Arial"/>
              </a:rPr>
              <a:t> </a:t>
            </a:r>
            <a:r>
              <a:rPr lang="en-US" sz="1400" dirty="0" err="1">
                <a:latin typeface="+mj-lt"/>
                <a:cs typeface="Arial"/>
              </a:rPr>
              <a:t>lưu</a:t>
            </a:r>
            <a:r>
              <a:rPr lang="en-US" sz="1400" dirty="0">
                <a:latin typeface="+mj-lt"/>
                <a:cs typeface="Arial"/>
              </a:rPr>
              <a:t> </a:t>
            </a:r>
            <a:r>
              <a:rPr lang="en-US" sz="1400" dirty="0" err="1">
                <a:latin typeface="+mj-lt"/>
                <a:cs typeface="Arial"/>
              </a:rPr>
              <a:t>trữ</a:t>
            </a:r>
            <a:r>
              <a:rPr lang="en-US" sz="1400" dirty="0">
                <a:latin typeface="+mj-lt"/>
                <a:cs typeface="Arial"/>
              </a:rPr>
              <a:t> </a:t>
            </a:r>
            <a:r>
              <a:rPr lang="en-US" sz="1400" dirty="0" err="1">
                <a:latin typeface="+mj-lt"/>
                <a:cs typeface="Arial"/>
              </a:rPr>
              <a:t>và</a:t>
            </a:r>
            <a:r>
              <a:rPr lang="en-US" sz="1400" dirty="0">
                <a:latin typeface="+mj-lt"/>
                <a:cs typeface="Arial"/>
              </a:rPr>
              <a:t> </a:t>
            </a:r>
            <a:r>
              <a:rPr lang="en-US" sz="1400" dirty="0" err="1">
                <a:latin typeface="+mj-lt"/>
                <a:cs typeface="Arial"/>
              </a:rPr>
              <a:t>quản</a:t>
            </a:r>
            <a:r>
              <a:rPr lang="en-US" sz="1400" dirty="0">
                <a:latin typeface="+mj-lt"/>
                <a:cs typeface="Arial"/>
              </a:rPr>
              <a:t> </a:t>
            </a:r>
            <a:r>
              <a:rPr lang="en-US" sz="1400" dirty="0" err="1">
                <a:latin typeface="+mj-lt"/>
                <a:cs typeface="Arial"/>
              </a:rPr>
              <a:t>lý</a:t>
            </a:r>
            <a:r>
              <a:rPr lang="en-US" sz="1400" dirty="0">
                <a:latin typeface="+mj-lt"/>
                <a:cs typeface="Arial"/>
              </a:rPr>
              <a:t> </a:t>
            </a:r>
            <a:r>
              <a:rPr lang="en-US" sz="1400" dirty="0" err="1">
                <a:latin typeface="+mj-lt"/>
                <a:cs typeface="Arial"/>
              </a:rPr>
              <a:t>phiên</a:t>
            </a:r>
            <a:r>
              <a:rPr lang="en-US" sz="1400" dirty="0">
                <a:latin typeface="+mj-lt"/>
                <a:cs typeface="Arial"/>
              </a:rPr>
              <a:t> </a:t>
            </a:r>
            <a:r>
              <a:rPr lang="en-US" sz="1400" dirty="0" err="1">
                <a:latin typeface="+mj-lt"/>
                <a:cs typeface="Arial"/>
              </a:rPr>
              <a:t>bản</a:t>
            </a:r>
            <a:r>
              <a:rPr lang="en-US" sz="1400" dirty="0">
                <a:latin typeface="+mj-lt"/>
                <a:cs typeface="Arial"/>
              </a:rPr>
              <a:t> </a:t>
            </a:r>
            <a:r>
              <a:rPr lang="en-US" sz="1400" dirty="0" err="1">
                <a:latin typeface="+mj-lt"/>
                <a:cs typeface="Arial"/>
              </a:rPr>
              <a:t>mã</a:t>
            </a:r>
            <a:r>
              <a:rPr lang="en-US" sz="1400" dirty="0">
                <a:latin typeface="+mj-lt"/>
                <a:cs typeface="Arial"/>
              </a:rPr>
              <a:t> </a:t>
            </a:r>
            <a:r>
              <a:rPr lang="en-US" sz="1400" dirty="0" err="1">
                <a:latin typeface="+mj-lt"/>
                <a:cs typeface="Arial"/>
              </a:rPr>
              <a:t>nguồn</a:t>
            </a:r>
            <a:r>
              <a:rPr lang="en-US" sz="1400" dirty="0">
                <a:latin typeface="+mj-lt"/>
                <a:cs typeface="Arial"/>
              </a:rPr>
              <a:t>.</a:t>
            </a:r>
            <a:endParaRPr lang="en-US" sz="1400" dirty="0">
              <a:latin typeface="+mj-lt"/>
              <a:ea typeface="Calibri Light"/>
              <a:cs typeface="Arial"/>
            </a:endParaRPr>
          </a:p>
          <a:p>
            <a:pPr marL="742950" lvl="1" indent="-285750" algn="just">
              <a:spcAft>
                <a:spcPts val="600"/>
              </a:spcAft>
              <a:buFont typeface="Wingdings" panose="05000000000000000000" pitchFamily="2" charset="2"/>
              <a:buChar char="§"/>
            </a:pPr>
            <a:r>
              <a:rPr lang="en-US" sz="1400" dirty="0">
                <a:latin typeface="+mj-lt"/>
                <a:cs typeface="Arial"/>
              </a:rPr>
              <a:t>DS Hub -&gt; AZ DB: </a:t>
            </a:r>
            <a:r>
              <a:rPr lang="en-US" sz="1400" dirty="0" err="1">
                <a:latin typeface="+mj-lt"/>
                <a:cs typeface="Arial"/>
              </a:rPr>
              <a:t>kết</a:t>
            </a:r>
            <a:r>
              <a:rPr lang="en-US" sz="1400" dirty="0">
                <a:latin typeface="+mj-lt"/>
                <a:cs typeface="Arial"/>
              </a:rPr>
              <a:t> </a:t>
            </a:r>
            <a:r>
              <a:rPr lang="en-US" sz="1400" dirty="0" err="1">
                <a:latin typeface="+mj-lt"/>
                <a:cs typeface="Arial"/>
              </a:rPr>
              <a:t>nối</a:t>
            </a:r>
            <a:r>
              <a:rPr lang="en-US" sz="1400" dirty="0">
                <a:latin typeface="+mj-lt"/>
                <a:cs typeface="Arial"/>
              </a:rPr>
              <a:t> ODBC </a:t>
            </a:r>
            <a:r>
              <a:rPr lang="en-US" sz="1400" dirty="0" err="1">
                <a:latin typeface="+mj-lt"/>
                <a:cs typeface="Arial"/>
              </a:rPr>
              <a:t>tới</a:t>
            </a:r>
            <a:r>
              <a:rPr lang="en-US" sz="1400" dirty="0">
                <a:latin typeface="+mj-lt"/>
                <a:cs typeface="Arial"/>
              </a:rPr>
              <a:t> AZ: </a:t>
            </a:r>
            <a:r>
              <a:rPr lang="en-US" sz="1400" dirty="0" err="1">
                <a:latin typeface="+mj-lt"/>
                <a:cs typeface="Arial"/>
              </a:rPr>
              <a:t>cho</a:t>
            </a:r>
            <a:r>
              <a:rPr lang="en-US" sz="1400" dirty="0">
                <a:latin typeface="+mj-lt"/>
                <a:cs typeface="Arial"/>
              </a:rPr>
              <a:t> </a:t>
            </a:r>
            <a:r>
              <a:rPr lang="en-US" sz="1400" dirty="0" err="1">
                <a:latin typeface="+mj-lt"/>
                <a:cs typeface="Arial"/>
              </a:rPr>
              <a:t>phép</a:t>
            </a:r>
            <a:r>
              <a:rPr lang="en-US" sz="1400" dirty="0">
                <a:latin typeface="+mj-lt"/>
                <a:cs typeface="Arial"/>
              </a:rPr>
              <a:t> </a:t>
            </a:r>
            <a:r>
              <a:rPr lang="en-US" sz="1400" dirty="0" err="1">
                <a:latin typeface="+mj-lt"/>
                <a:cs typeface="Arial"/>
              </a:rPr>
              <a:t>các</a:t>
            </a:r>
            <a:r>
              <a:rPr lang="en-US" sz="1400" dirty="0">
                <a:latin typeface="+mj-lt"/>
                <a:cs typeface="Arial"/>
              </a:rPr>
              <a:t> </a:t>
            </a:r>
            <a:r>
              <a:rPr lang="en-US" sz="1400" dirty="0" err="1">
                <a:latin typeface="+mj-lt"/>
                <a:cs typeface="Arial"/>
              </a:rPr>
              <a:t>thành</a:t>
            </a:r>
            <a:r>
              <a:rPr lang="en-US" sz="1400" dirty="0">
                <a:latin typeface="+mj-lt"/>
                <a:cs typeface="Arial"/>
              </a:rPr>
              <a:t> </a:t>
            </a:r>
            <a:r>
              <a:rPr lang="en-US" sz="1400" dirty="0" err="1">
                <a:latin typeface="+mj-lt"/>
                <a:cs typeface="Arial"/>
              </a:rPr>
              <a:t>phần</a:t>
            </a:r>
            <a:r>
              <a:rPr lang="en-US" sz="1400" dirty="0">
                <a:latin typeface="+mj-lt"/>
                <a:cs typeface="Arial"/>
              </a:rPr>
              <a:t> DS Hub </a:t>
            </a:r>
            <a:r>
              <a:rPr lang="en-US" sz="1400" dirty="0" err="1">
                <a:latin typeface="+mj-lt"/>
                <a:cs typeface="Arial"/>
              </a:rPr>
              <a:t>đọc</a:t>
            </a:r>
            <a:r>
              <a:rPr lang="en-US" sz="1400" dirty="0">
                <a:latin typeface="+mj-lt"/>
                <a:cs typeface="Arial"/>
              </a:rPr>
              <a:t> </a:t>
            </a:r>
            <a:r>
              <a:rPr lang="en-US" sz="1400" dirty="0" err="1">
                <a:latin typeface="+mj-lt"/>
                <a:cs typeface="Arial"/>
              </a:rPr>
              <a:t>ghi</a:t>
            </a:r>
            <a:r>
              <a:rPr lang="en-US" sz="1400" dirty="0">
                <a:latin typeface="+mj-lt"/>
                <a:cs typeface="Arial"/>
              </a:rPr>
              <a:t> </a:t>
            </a:r>
            <a:r>
              <a:rPr lang="en-US" sz="1400" dirty="0" err="1">
                <a:latin typeface="+mj-lt"/>
                <a:cs typeface="Arial"/>
              </a:rPr>
              <a:t>dữ</a:t>
            </a:r>
            <a:r>
              <a:rPr lang="en-US" sz="1400" dirty="0">
                <a:latin typeface="+mj-lt"/>
                <a:cs typeface="Arial"/>
              </a:rPr>
              <a:t> </a:t>
            </a:r>
            <a:r>
              <a:rPr lang="en-US" sz="1400" dirty="0" err="1">
                <a:latin typeface="+mj-lt"/>
                <a:cs typeface="Arial"/>
              </a:rPr>
              <a:t>liệu</a:t>
            </a:r>
            <a:r>
              <a:rPr lang="en-US" sz="1400" dirty="0">
                <a:latin typeface="+mj-lt"/>
                <a:cs typeface="Arial"/>
              </a:rPr>
              <a:t> </a:t>
            </a:r>
            <a:r>
              <a:rPr lang="en-US" sz="1400" dirty="0" err="1">
                <a:latin typeface="+mj-lt"/>
                <a:cs typeface="Arial"/>
              </a:rPr>
              <a:t>tại</a:t>
            </a:r>
            <a:r>
              <a:rPr lang="en-US" sz="1400" dirty="0">
                <a:latin typeface="+mj-lt"/>
                <a:cs typeface="Arial"/>
              </a:rPr>
              <a:t> AZ </a:t>
            </a:r>
            <a:r>
              <a:rPr lang="en-US" sz="1400" dirty="0" err="1">
                <a:latin typeface="+mj-lt"/>
                <a:cs typeface="Arial"/>
              </a:rPr>
              <a:t>để</a:t>
            </a:r>
            <a:r>
              <a:rPr lang="en-US" sz="1400" dirty="0">
                <a:latin typeface="+mj-lt"/>
                <a:cs typeface="Arial"/>
              </a:rPr>
              <a:t> </a:t>
            </a:r>
            <a:r>
              <a:rPr lang="en-US" sz="1400" dirty="0" err="1">
                <a:latin typeface="+mj-lt"/>
                <a:cs typeface="Arial"/>
              </a:rPr>
              <a:t>lấy</a:t>
            </a:r>
            <a:r>
              <a:rPr lang="en-US" sz="1400" dirty="0">
                <a:latin typeface="+mj-lt"/>
                <a:cs typeface="Arial"/>
              </a:rPr>
              <a:t> </a:t>
            </a:r>
            <a:r>
              <a:rPr lang="en-US" sz="1400" dirty="0" err="1">
                <a:latin typeface="+mj-lt"/>
                <a:cs typeface="Arial"/>
              </a:rPr>
              <a:t>dữ</a:t>
            </a:r>
            <a:r>
              <a:rPr lang="en-US" sz="1400" dirty="0">
                <a:latin typeface="+mj-lt"/>
                <a:cs typeface="Arial"/>
              </a:rPr>
              <a:t> </a:t>
            </a:r>
            <a:r>
              <a:rPr lang="en-US" sz="1400" dirty="0" err="1">
                <a:latin typeface="+mj-lt"/>
                <a:cs typeface="Arial"/>
              </a:rPr>
              <a:t>liệu</a:t>
            </a:r>
            <a:r>
              <a:rPr lang="en-US" sz="1400" dirty="0">
                <a:latin typeface="+mj-lt"/>
                <a:cs typeface="Arial"/>
              </a:rPr>
              <a:t> </a:t>
            </a:r>
            <a:r>
              <a:rPr lang="en-US" sz="1400" dirty="0" err="1">
                <a:latin typeface="+mj-lt"/>
                <a:cs typeface="Arial"/>
              </a:rPr>
              <a:t>nguồn</a:t>
            </a:r>
            <a:r>
              <a:rPr lang="en-US" sz="1400" dirty="0">
                <a:latin typeface="+mj-lt"/>
                <a:cs typeface="Arial"/>
              </a:rPr>
              <a:t> </a:t>
            </a:r>
            <a:r>
              <a:rPr lang="en-US" sz="1400" dirty="0" err="1">
                <a:latin typeface="+mj-lt"/>
                <a:cs typeface="Arial"/>
              </a:rPr>
              <a:t>và</a:t>
            </a:r>
            <a:r>
              <a:rPr lang="en-US" sz="1400" dirty="0">
                <a:latin typeface="+mj-lt"/>
                <a:cs typeface="Arial"/>
              </a:rPr>
              <a:t> </a:t>
            </a:r>
            <a:r>
              <a:rPr lang="en-US" sz="1400" dirty="0" err="1">
                <a:latin typeface="+mj-lt"/>
                <a:cs typeface="Arial"/>
              </a:rPr>
              <a:t>lưu</a:t>
            </a:r>
            <a:r>
              <a:rPr lang="en-US" sz="1400" dirty="0">
                <a:latin typeface="+mj-lt"/>
                <a:cs typeface="Arial"/>
              </a:rPr>
              <a:t> </a:t>
            </a:r>
            <a:r>
              <a:rPr lang="en-US" sz="1400" dirty="0" err="1">
                <a:latin typeface="+mj-lt"/>
                <a:cs typeface="Arial"/>
              </a:rPr>
              <a:t>kết</a:t>
            </a:r>
            <a:r>
              <a:rPr lang="en-US" sz="1400" dirty="0">
                <a:latin typeface="+mj-lt"/>
                <a:cs typeface="Arial"/>
              </a:rPr>
              <a:t> </a:t>
            </a:r>
            <a:r>
              <a:rPr lang="en-US" sz="1400" dirty="0" err="1">
                <a:latin typeface="+mj-lt"/>
                <a:cs typeface="Arial"/>
              </a:rPr>
              <a:t>quả</a:t>
            </a:r>
            <a:r>
              <a:rPr lang="en-US" sz="1400" dirty="0">
                <a:latin typeface="+mj-lt"/>
                <a:cs typeface="Arial"/>
              </a:rPr>
              <a:t> </a:t>
            </a:r>
            <a:r>
              <a:rPr lang="en-US" sz="1400" dirty="0" err="1">
                <a:latin typeface="+mj-lt"/>
                <a:cs typeface="Arial"/>
              </a:rPr>
              <a:t>phân</a:t>
            </a:r>
            <a:r>
              <a:rPr lang="en-US" sz="1400" dirty="0">
                <a:latin typeface="+mj-lt"/>
                <a:cs typeface="Arial"/>
              </a:rPr>
              <a:t> </a:t>
            </a:r>
            <a:r>
              <a:rPr lang="en-US" sz="1400" dirty="0" err="1">
                <a:latin typeface="+mj-lt"/>
                <a:cs typeface="Arial"/>
              </a:rPr>
              <a:t>tích</a:t>
            </a:r>
            <a:r>
              <a:rPr lang="en-US" sz="1400" dirty="0">
                <a:latin typeface="+mj-lt"/>
                <a:cs typeface="Arial"/>
              </a:rPr>
              <a:t> </a:t>
            </a:r>
            <a:r>
              <a:rPr lang="en-US" sz="1400" dirty="0" err="1">
                <a:latin typeface="+mj-lt"/>
                <a:cs typeface="Arial"/>
              </a:rPr>
              <a:t>bằng</a:t>
            </a:r>
            <a:r>
              <a:rPr lang="en-US" sz="1400" dirty="0">
                <a:latin typeface="+mj-lt"/>
                <a:cs typeface="Arial"/>
              </a:rPr>
              <a:t> ML </a:t>
            </a:r>
            <a:r>
              <a:rPr lang="en-US" sz="1400" dirty="0" err="1">
                <a:latin typeface="+mj-lt"/>
                <a:cs typeface="Arial"/>
              </a:rPr>
              <a:t>vào</a:t>
            </a:r>
            <a:r>
              <a:rPr lang="en-US" sz="1400" dirty="0">
                <a:latin typeface="+mj-lt"/>
                <a:cs typeface="Arial"/>
              </a:rPr>
              <a:t> </a:t>
            </a:r>
            <a:r>
              <a:rPr lang="en-US" sz="1400" dirty="0" err="1">
                <a:latin typeface="+mj-lt"/>
                <a:cs typeface="Arial"/>
              </a:rPr>
              <a:t>bảng</a:t>
            </a:r>
            <a:r>
              <a:rPr lang="en-US" sz="1400" dirty="0">
                <a:latin typeface="+mj-lt"/>
                <a:cs typeface="Arial"/>
              </a:rPr>
              <a:t> </a:t>
            </a:r>
            <a:r>
              <a:rPr lang="en-US" sz="1400" dirty="0" err="1">
                <a:latin typeface="+mj-lt"/>
                <a:cs typeface="Arial"/>
              </a:rPr>
              <a:t>đích</a:t>
            </a:r>
            <a:r>
              <a:rPr lang="en-US" sz="1400" dirty="0">
                <a:latin typeface="+mj-lt"/>
                <a:cs typeface="Arial"/>
              </a:rPr>
              <a:t>.</a:t>
            </a:r>
            <a:endParaRPr lang="en-US" sz="1400" dirty="0">
              <a:latin typeface="+mj-lt"/>
              <a:ea typeface="Calibri Light"/>
              <a:cs typeface="Arial"/>
            </a:endParaRPr>
          </a:p>
          <a:p>
            <a:pPr marL="742950" lvl="1" indent="-285750" algn="just">
              <a:spcAft>
                <a:spcPts val="600"/>
              </a:spcAft>
              <a:buFont typeface="Wingdings" panose="05000000000000000000" pitchFamily="2" charset="2"/>
              <a:buChar char="§"/>
            </a:pPr>
            <a:endParaRPr lang="en-US" sz="1400" dirty="0">
              <a:latin typeface="+mj-lt"/>
              <a:cs typeface="Arial" panose="020B0604020202020204" pitchFamily="34" charset="0"/>
            </a:endParaRPr>
          </a:p>
        </p:txBody>
      </p:sp>
      <p:pic>
        <p:nvPicPr>
          <p:cNvPr id="7" name="Picture 6" descr="C:\Users\vietda2\AppData\Local\Microsoft\Windows\INetCache\Content.MSO\70CD4B14.tmp">
            <a:extLst>
              <a:ext uri="{FF2B5EF4-FFF2-40B4-BE49-F238E27FC236}">
                <a16:creationId xmlns:a16="http://schemas.microsoft.com/office/drawing/2014/main" id="{8AD8C3E7-22AD-4D80-9BDF-7CCA0D282994}"/>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15149" y="1864178"/>
            <a:ext cx="5900420" cy="3282950"/>
          </a:xfrm>
          <a:prstGeom prst="rect">
            <a:avLst/>
          </a:prstGeom>
          <a:noFill/>
          <a:ln>
            <a:noFill/>
          </a:ln>
        </p:spPr>
      </p:pic>
    </p:spTree>
    <p:extLst>
      <p:ext uri="{BB962C8B-B14F-4D97-AF65-F5344CB8AC3E}">
        <p14:creationId xmlns:p14="http://schemas.microsoft.com/office/powerpoint/2010/main" val="34048881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D06DD-26B0-11DA-368E-FDC15174EBDD}"/>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3C768CB4-7F2F-B1A6-8077-E92C8B2FBBBE}"/>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dirty="0">
                <a:latin typeface="Times New Roman"/>
                <a:cs typeface="Times New Roman"/>
              </a:rPr>
              <a:t>Sequence </a:t>
            </a:r>
            <a:r>
              <a:rPr lang="en-AU" dirty="0" err="1">
                <a:latin typeface="Times New Roman"/>
                <a:cs typeface="Times New Roman"/>
              </a:rPr>
              <a:t>digram</a:t>
            </a:r>
            <a:r>
              <a:rPr lang="en-AU" dirty="0">
                <a:latin typeface="Times New Roman"/>
                <a:cs typeface="Times New Roman"/>
              </a:rPr>
              <a:t> – </a:t>
            </a:r>
            <a:r>
              <a:rPr lang="en-AU" dirty="0" err="1">
                <a:latin typeface="Times New Roman"/>
                <a:cs typeface="Times New Roman"/>
              </a:rPr>
              <a:t>luồng</a:t>
            </a:r>
            <a:r>
              <a:rPr lang="en-AU" dirty="0">
                <a:latin typeface="Times New Roman"/>
                <a:cs typeface="Times New Roman"/>
              </a:rPr>
              <a:t> upload files</a:t>
            </a:r>
            <a:endParaRPr lang="en-AU" sz="3200" dirty="0">
              <a:solidFill>
                <a:schemeClr val="accent5"/>
              </a:solidFill>
              <a:latin typeface="Times New Roman"/>
              <a:cs typeface="Times New Roman"/>
            </a:endParaRPr>
          </a:p>
        </p:txBody>
      </p:sp>
      <p:sp>
        <p:nvSpPr>
          <p:cNvPr id="2" name="Rectangle 1">
            <a:extLst>
              <a:ext uri="{FF2B5EF4-FFF2-40B4-BE49-F238E27FC236}">
                <a16:creationId xmlns:a16="http://schemas.microsoft.com/office/drawing/2014/main" id="{51D115D5-A19F-CF2D-1AC4-78F1B9F8AC15}"/>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black and white screen with white lines&#10;&#10;AI-generated content may be incorrect.">
            <a:extLst>
              <a:ext uri="{FF2B5EF4-FFF2-40B4-BE49-F238E27FC236}">
                <a16:creationId xmlns:a16="http://schemas.microsoft.com/office/drawing/2014/main" id="{7FC2E31D-7F51-B23A-E38C-B0648EB53DB5}"/>
              </a:ext>
            </a:extLst>
          </p:cNvPr>
          <p:cNvPicPr>
            <a:picLocks noChangeAspect="1"/>
          </p:cNvPicPr>
          <p:nvPr/>
        </p:nvPicPr>
        <p:blipFill>
          <a:blip r:embed="rId3"/>
          <a:stretch>
            <a:fillRect/>
          </a:stretch>
        </p:blipFill>
        <p:spPr>
          <a:xfrm>
            <a:off x="1023143" y="750956"/>
            <a:ext cx="9969019" cy="6084957"/>
          </a:xfrm>
          <a:prstGeom prst="rect">
            <a:avLst/>
          </a:prstGeom>
        </p:spPr>
      </p:pic>
    </p:spTree>
    <p:extLst>
      <p:ext uri="{BB962C8B-B14F-4D97-AF65-F5344CB8AC3E}">
        <p14:creationId xmlns:p14="http://schemas.microsoft.com/office/powerpoint/2010/main" val="3672227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95038-B00F-8C4F-DA47-BD16763F61EE}"/>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85734DC0-CE30-CB91-1F90-DD736F1145B2}"/>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dirty="0">
                <a:latin typeface="Times New Roman"/>
                <a:cs typeface="Times New Roman"/>
              </a:rPr>
              <a:t>Sequence </a:t>
            </a:r>
            <a:r>
              <a:rPr lang="en-AU" dirty="0" err="1">
                <a:latin typeface="Times New Roman"/>
                <a:cs typeface="Times New Roman"/>
              </a:rPr>
              <a:t>digram</a:t>
            </a:r>
            <a:r>
              <a:rPr lang="en-AU" dirty="0">
                <a:latin typeface="Times New Roman"/>
                <a:cs typeface="Times New Roman"/>
              </a:rPr>
              <a:t> – </a:t>
            </a:r>
            <a:r>
              <a:rPr lang="en-AU" dirty="0" err="1">
                <a:latin typeface="Times New Roman"/>
                <a:cs typeface="Times New Roman"/>
              </a:rPr>
              <a:t>luồng</a:t>
            </a:r>
            <a:r>
              <a:rPr lang="en-AU" dirty="0">
                <a:latin typeface="Times New Roman"/>
                <a:cs typeface="Times New Roman"/>
              </a:rPr>
              <a:t> download files</a:t>
            </a:r>
          </a:p>
        </p:txBody>
      </p:sp>
      <p:sp>
        <p:nvSpPr>
          <p:cNvPr id="2" name="Rectangle 1">
            <a:extLst>
              <a:ext uri="{FF2B5EF4-FFF2-40B4-BE49-F238E27FC236}">
                <a16:creationId xmlns:a16="http://schemas.microsoft.com/office/drawing/2014/main" id="{36D5A468-FF3B-D54C-4F91-DDA7EBD28C56}"/>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black and white screen with white lines&#10;&#10;AI-generated content may be incorrect.">
            <a:extLst>
              <a:ext uri="{FF2B5EF4-FFF2-40B4-BE49-F238E27FC236}">
                <a16:creationId xmlns:a16="http://schemas.microsoft.com/office/drawing/2014/main" id="{BB3635F8-8D13-D2A4-50C9-D99620C06C74}"/>
              </a:ext>
            </a:extLst>
          </p:cNvPr>
          <p:cNvPicPr>
            <a:picLocks noChangeAspect="1"/>
          </p:cNvPicPr>
          <p:nvPr/>
        </p:nvPicPr>
        <p:blipFill>
          <a:blip r:embed="rId3"/>
          <a:stretch>
            <a:fillRect/>
          </a:stretch>
        </p:blipFill>
        <p:spPr>
          <a:xfrm>
            <a:off x="1023143" y="750956"/>
            <a:ext cx="9969019" cy="6084957"/>
          </a:xfrm>
          <a:prstGeom prst="rect">
            <a:avLst/>
          </a:prstGeom>
        </p:spPr>
      </p:pic>
    </p:spTree>
    <p:extLst>
      <p:ext uri="{BB962C8B-B14F-4D97-AF65-F5344CB8AC3E}">
        <p14:creationId xmlns:p14="http://schemas.microsoft.com/office/powerpoint/2010/main" val="5085931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D06DD-26B0-11DA-368E-FDC15174EBDD}"/>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3C768CB4-7F2F-B1A6-8077-E92C8B2FBBBE}"/>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dirty="0">
                <a:latin typeface="Times New Roman"/>
                <a:cs typeface="Times New Roman"/>
              </a:rPr>
              <a:t>Sequence diagram – </a:t>
            </a:r>
            <a:r>
              <a:rPr lang="en-AU" dirty="0" err="1">
                <a:latin typeface="Times New Roman"/>
                <a:cs typeface="Times New Roman"/>
              </a:rPr>
              <a:t>luồng</a:t>
            </a:r>
            <a:r>
              <a:rPr lang="en-AU" dirty="0">
                <a:latin typeface="Times New Roman"/>
                <a:cs typeface="Times New Roman"/>
              </a:rPr>
              <a:t> d</a:t>
            </a:r>
            <a:r>
              <a:rPr lang="en-US" dirty="0" err="1">
                <a:latin typeface="Times New Roman"/>
                <a:cs typeface="Times New Roman"/>
              </a:rPr>
              <a:t>ownload</a:t>
            </a:r>
            <a:r>
              <a:rPr lang="en-US" dirty="0">
                <a:latin typeface="Times New Roman"/>
                <a:cs typeface="Times New Roman"/>
              </a:rPr>
              <a:t> files</a:t>
            </a:r>
            <a:endParaRPr lang="en-AU" sz="3200" dirty="0">
              <a:solidFill>
                <a:schemeClr val="accent5"/>
              </a:solidFill>
              <a:latin typeface="Times New Roman"/>
              <a:cs typeface="Times New Roman"/>
            </a:endParaRPr>
          </a:p>
        </p:txBody>
      </p:sp>
      <p:sp>
        <p:nvSpPr>
          <p:cNvPr id="2" name="Rectangle 1">
            <a:extLst>
              <a:ext uri="{FF2B5EF4-FFF2-40B4-BE49-F238E27FC236}">
                <a16:creationId xmlns:a16="http://schemas.microsoft.com/office/drawing/2014/main" id="{51D115D5-A19F-CF2D-1AC4-78F1B9F8AC15}"/>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7E79B962-A984-C31D-688E-6B3344B254E2}"/>
              </a:ext>
            </a:extLst>
          </p:cNvPr>
          <p:cNvPicPr>
            <a:picLocks noChangeAspect="1"/>
          </p:cNvPicPr>
          <p:nvPr/>
        </p:nvPicPr>
        <p:blipFill>
          <a:blip r:embed="rId3"/>
          <a:stretch>
            <a:fillRect/>
          </a:stretch>
        </p:blipFill>
        <p:spPr>
          <a:xfrm>
            <a:off x="627249" y="1047750"/>
            <a:ext cx="7318001" cy="5311588"/>
          </a:xfrm>
          <a:prstGeom prst="rect">
            <a:avLst/>
          </a:prstGeom>
        </p:spPr>
      </p:pic>
      <p:sp>
        <p:nvSpPr>
          <p:cNvPr id="5" name="Google Shape;812;p104">
            <a:extLst>
              <a:ext uri="{FF2B5EF4-FFF2-40B4-BE49-F238E27FC236}">
                <a16:creationId xmlns:a16="http://schemas.microsoft.com/office/drawing/2014/main" id="{183197C3-ABCD-85B0-4654-C27F098163F9}"/>
              </a:ext>
            </a:extLst>
          </p:cNvPr>
          <p:cNvSpPr txBox="1"/>
          <p:nvPr/>
        </p:nvSpPr>
        <p:spPr>
          <a:xfrm>
            <a:off x="7939557" y="1102892"/>
            <a:ext cx="4150967" cy="5754253"/>
          </a:xfrm>
          <a:prstGeom prst="rect">
            <a:avLst/>
          </a:prstGeom>
          <a:noFill/>
          <a:ln>
            <a:noFill/>
          </a:ln>
        </p:spPr>
        <p:txBody>
          <a:bodyPr spcFirstLastPara="1" wrap="square" lIns="91433" tIns="45700" rIns="91433" bIns="45700" anchor="t" anchorCtr="0">
            <a:noAutofit/>
          </a:bodyPr>
          <a:lstStyle/>
          <a:p>
            <a:pPr algn="just">
              <a:spcAft>
                <a:spcPts val="600"/>
              </a:spcAft>
            </a:pPr>
            <a:r>
              <a:rPr lang="en-US" sz="1400" b="1">
                <a:latin typeface="+mj-lt"/>
                <a:cs typeface="Arial"/>
              </a:rPr>
              <a:t>Airflow </a:t>
            </a:r>
            <a:r>
              <a:rPr lang="en-US" sz="1400" b="1" err="1">
                <a:latin typeface="+mj-lt"/>
                <a:cs typeface="Arial"/>
              </a:rPr>
              <a:t>quản</a:t>
            </a:r>
            <a:r>
              <a:rPr lang="en-US" sz="1400" b="1">
                <a:latin typeface="+mj-lt"/>
                <a:cs typeface="Arial"/>
              </a:rPr>
              <a:t> </a:t>
            </a:r>
            <a:r>
              <a:rPr lang="en-US" sz="1400" b="1" err="1">
                <a:latin typeface="+mj-lt"/>
                <a:cs typeface="Arial"/>
              </a:rPr>
              <a:t>lý</a:t>
            </a:r>
            <a:r>
              <a:rPr lang="en-US" sz="1400" b="1">
                <a:latin typeface="+mj-lt"/>
                <a:cs typeface="Arial"/>
              </a:rPr>
              <a:t> </a:t>
            </a:r>
            <a:r>
              <a:rPr lang="en-US" sz="1400" b="1" err="1">
                <a:latin typeface="+mj-lt"/>
                <a:cs typeface="Arial"/>
              </a:rPr>
              <a:t>và</a:t>
            </a:r>
            <a:r>
              <a:rPr lang="en-US" sz="1400" b="1">
                <a:latin typeface="+mj-lt"/>
                <a:cs typeface="Arial"/>
              </a:rPr>
              <a:t> </a:t>
            </a:r>
            <a:r>
              <a:rPr lang="en-US" sz="1400" b="1" err="1">
                <a:latin typeface="+mj-lt"/>
                <a:cs typeface="Arial"/>
              </a:rPr>
              <a:t>điều</a:t>
            </a:r>
            <a:r>
              <a:rPr lang="en-US" sz="1400" b="1">
                <a:latin typeface="+mj-lt"/>
                <a:cs typeface="Arial"/>
              </a:rPr>
              <a:t> </a:t>
            </a:r>
            <a:r>
              <a:rPr lang="en-US" sz="1400" b="1" err="1">
                <a:latin typeface="+mj-lt"/>
                <a:cs typeface="Arial"/>
              </a:rPr>
              <a:t>phối</a:t>
            </a:r>
            <a:r>
              <a:rPr lang="en-US" sz="1400" b="1">
                <a:latin typeface="+mj-lt"/>
                <a:cs typeface="Arial"/>
              </a:rPr>
              <a:t> </a:t>
            </a:r>
            <a:r>
              <a:rPr lang="en-US" sz="1400" b="1" err="1">
                <a:latin typeface="+mj-lt"/>
                <a:cs typeface="Arial"/>
              </a:rPr>
              <a:t>luồng</a:t>
            </a:r>
            <a:r>
              <a:rPr lang="en-US" sz="1400" b="1">
                <a:latin typeface="+mj-lt"/>
                <a:cs typeface="Arial"/>
              </a:rPr>
              <a:t> jobs:</a:t>
            </a:r>
          </a:p>
          <a:p>
            <a:pPr marL="742950" lvl="1" indent="-285750" algn="just">
              <a:spcAft>
                <a:spcPts val="600"/>
              </a:spcAft>
              <a:buFont typeface="Wingdings" panose="05000000000000000000" pitchFamily="2" charset="2"/>
              <a:buChar char="§"/>
            </a:pPr>
            <a:r>
              <a:rPr lang="en-US" sz="1400">
                <a:latin typeface="+mj-lt"/>
                <a:cs typeface="Arial"/>
              </a:rPr>
              <a:t>(1) (2) Feature ETL Jobs load </a:t>
            </a:r>
            <a:r>
              <a:rPr lang="en-US" sz="1400" err="1">
                <a:latin typeface="+mj-lt"/>
                <a:cs typeface="Arial"/>
              </a:rPr>
              <a:t>và</a:t>
            </a:r>
            <a:r>
              <a:rPr lang="en-US" sz="1400">
                <a:latin typeface="+mj-lt"/>
                <a:cs typeface="Arial"/>
              </a:rPr>
              <a:t> </a:t>
            </a:r>
            <a:r>
              <a:rPr lang="en-US" sz="1400" err="1">
                <a:latin typeface="+mj-lt"/>
                <a:cs typeface="Arial"/>
              </a:rPr>
              <a:t>xử</a:t>
            </a:r>
            <a:r>
              <a:rPr lang="en-US" sz="1400">
                <a:latin typeface="+mj-lt"/>
                <a:cs typeface="Arial"/>
              </a:rPr>
              <a:t> </a:t>
            </a:r>
            <a:r>
              <a:rPr lang="en-US" sz="1400" err="1">
                <a:latin typeface="+mj-lt"/>
                <a:cs typeface="Arial"/>
              </a:rPr>
              <a:t>lý</a:t>
            </a:r>
            <a:r>
              <a:rPr lang="en-US" sz="1400">
                <a:latin typeface="+mj-lt"/>
                <a:cs typeface="Arial"/>
              </a:rPr>
              <a:t> </a:t>
            </a:r>
            <a:r>
              <a:rPr lang="en-US" sz="1400" err="1">
                <a:latin typeface="+mj-lt"/>
                <a:cs typeface="Arial"/>
              </a:rPr>
              <a:t>dữ</a:t>
            </a:r>
            <a:r>
              <a:rPr lang="en-US" sz="1400">
                <a:latin typeface="+mj-lt"/>
                <a:cs typeface="Arial"/>
              </a:rPr>
              <a:t> </a:t>
            </a:r>
            <a:r>
              <a:rPr lang="en-US" sz="1400" err="1">
                <a:latin typeface="+mj-lt"/>
                <a:cs typeface="Arial"/>
              </a:rPr>
              <a:t>liệu</a:t>
            </a:r>
            <a:r>
              <a:rPr lang="en-US" sz="1400">
                <a:latin typeface="+mj-lt"/>
                <a:cs typeface="Arial"/>
              </a:rPr>
              <a:t> </a:t>
            </a:r>
            <a:r>
              <a:rPr lang="en-US" sz="1400" err="1">
                <a:latin typeface="+mj-lt"/>
                <a:cs typeface="Arial"/>
              </a:rPr>
              <a:t>từ</a:t>
            </a:r>
            <a:r>
              <a:rPr lang="en-US" sz="1400">
                <a:latin typeface="+mj-lt"/>
                <a:cs typeface="Arial"/>
              </a:rPr>
              <a:t> RB Mart </a:t>
            </a:r>
            <a:r>
              <a:rPr lang="en-US" sz="1400" err="1">
                <a:latin typeface="+mj-lt"/>
                <a:cs typeface="Arial"/>
              </a:rPr>
              <a:t>trên</a:t>
            </a:r>
            <a:r>
              <a:rPr lang="en-US" sz="1400">
                <a:latin typeface="+mj-lt"/>
                <a:cs typeface="Arial"/>
              </a:rPr>
              <a:t> AZ zone </a:t>
            </a:r>
            <a:r>
              <a:rPr lang="en-US" sz="1400" err="1">
                <a:latin typeface="+mj-lt"/>
                <a:cs typeface="Arial"/>
              </a:rPr>
              <a:t>và</a:t>
            </a:r>
            <a:r>
              <a:rPr lang="en-US" sz="1400">
                <a:latin typeface="+mj-lt"/>
                <a:cs typeface="Arial"/>
              </a:rPr>
              <a:t> </a:t>
            </a:r>
            <a:r>
              <a:rPr lang="en-US" sz="1400" err="1">
                <a:latin typeface="+mj-lt"/>
                <a:cs typeface="Arial"/>
              </a:rPr>
              <a:t>ghi</a:t>
            </a:r>
            <a:r>
              <a:rPr lang="en-US" sz="1400">
                <a:latin typeface="+mj-lt"/>
                <a:cs typeface="Arial"/>
              </a:rPr>
              <a:t> </a:t>
            </a:r>
            <a:r>
              <a:rPr lang="en-US" sz="1400" err="1">
                <a:latin typeface="+mj-lt"/>
                <a:cs typeface="Arial"/>
              </a:rPr>
              <a:t>xuống</a:t>
            </a:r>
            <a:r>
              <a:rPr lang="en-US" sz="1400">
                <a:latin typeface="+mj-lt"/>
                <a:cs typeface="Arial"/>
              </a:rPr>
              <a:t> </a:t>
            </a:r>
            <a:r>
              <a:rPr lang="en-US" sz="1400" err="1">
                <a:latin typeface="+mj-lt"/>
                <a:cs typeface="Arial"/>
              </a:rPr>
              <a:t>vùng</a:t>
            </a:r>
            <a:r>
              <a:rPr lang="en-US" sz="1400">
                <a:latin typeface="+mj-lt"/>
                <a:cs typeface="Arial"/>
              </a:rPr>
              <a:t> feature Silver.</a:t>
            </a:r>
            <a:endParaRPr lang="en-US" sz="1400">
              <a:latin typeface="+mj-lt"/>
              <a:ea typeface="Calibri Light"/>
              <a:cs typeface="Arial"/>
            </a:endParaRPr>
          </a:p>
          <a:p>
            <a:pPr marL="742950" lvl="1" indent="-285750" algn="just">
              <a:spcAft>
                <a:spcPts val="600"/>
              </a:spcAft>
              <a:buFont typeface="Wingdings" panose="05000000000000000000" pitchFamily="2" charset="2"/>
              <a:buChar char="§"/>
            </a:pPr>
            <a:r>
              <a:rPr lang="en-US" sz="1400">
                <a:latin typeface="+mj-lt"/>
                <a:cs typeface="Arial"/>
              </a:rPr>
              <a:t>(3) (4) Feature ETL Jobs </a:t>
            </a:r>
            <a:r>
              <a:rPr lang="en-US" sz="1400" err="1">
                <a:latin typeface="+mj-lt"/>
                <a:cs typeface="Arial"/>
              </a:rPr>
              <a:t>thực</a:t>
            </a:r>
            <a:r>
              <a:rPr lang="en-US" sz="1400">
                <a:latin typeface="+mj-lt"/>
                <a:cs typeface="Arial"/>
              </a:rPr>
              <a:t> </a:t>
            </a:r>
            <a:r>
              <a:rPr lang="en-US" sz="1400" err="1">
                <a:latin typeface="+mj-lt"/>
                <a:cs typeface="Arial"/>
              </a:rPr>
              <a:t>hiện</a:t>
            </a:r>
            <a:r>
              <a:rPr lang="en-US" sz="1400">
                <a:latin typeface="+mj-lt"/>
                <a:cs typeface="Arial"/>
              </a:rPr>
              <a:t> </a:t>
            </a:r>
            <a:r>
              <a:rPr lang="en-US" sz="1400" err="1">
                <a:latin typeface="+mj-lt"/>
                <a:cs typeface="Arial"/>
              </a:rPr>
              <a:t>tổng</a:t>
            </a:r>
            <a:r>
              <a:rPr lang="en-US" sz="1400">
                <a:latin typeface="+mj-lt"/>
                <a:cs typeface="Arial"/>
              </a:rPr>
              <a:t> </a:t>
            </a:r>
            <a:r>
              <a:rPr lang="en-US" sz="1400" err="1">
                <a:latin typeface="+mj-lt"/>
                <a:cs typeface="Arial"/>
              </a:rPr>
              <a:t>hợp</a:t>
            </a:r>
            <a:r>
              <a:rPr lang="en-US" sz="1400">
                <a:latin typeface="+mj-lt"/>
                <a:cs typeface="Arial"/>
              </a:rPr>
              <a:t> </a:t>
            </a:r>
            <a:r>
              <a:rPr lang="en-US" sz="1400" err="1">
                <a:latin typeface="+mj-lt"/>
                <a:cs typeface="Arial"/>
              </a:rPr>
              <a:t>dữ</a:t>
            </a:r>
            <a:r>
              <a:rPr lang="en-US" sz="1400">
                <a:latin typeface="+mj-lt"/>
                <a:cs typeface="Arial"/>
              </a:rPr>
              <a:t> </a:t>
            </a:r>
            <a:r>
              <a:rPr lang="en-US" sz="1400" err="1">
                <a:latin typeface="+mj-lt"/>
                <a:cs typeface="Arial"/>
              </a:rPr>
              <a:t>liệu</a:t>
            </a:r>
            <a:r>
              <a:rPr lang="en-US" sz="1400">
                <a:latin typeface="+mj-lt"/>
                <a:cs typeface="Arial"/>
              </a:rPr>
              <a:t> </a:t>
            </a:r>
            <a:r>
              <a:rPr lang="en-US" sz="1400" err="1">
                <a:latin typeface="+mj-lt"/>
                <a:cs typeface="Arial"/>
              </a:rPr>
              <a:t>sinh</a:t>
            </a:r>
            <a:r>
              <a:rPr lang="en-US" sz="1400">
                <a:latin typeface="+mj-lt"/>
                <a:cs typeface="Arial"/>
              </a:rPr>
              <a:t> </a:t>
            </a:r>
            <a:r>
              <a:rPr lang="en-US" sz="1400" err="1">
                <a:latin typeface="+mj-lt"/>
                <a:cs typeface="Arial"/>
              </a:rPr>
              <a:t>ra</a:t>
            </a:r>
            <a:r>
              <a:rPr lang="en-US" sz="1400">
                <a:latin typeface="+mj-lt"/>
                <a:cs typeface="Arial"/>
              </a:rPr>
              <a:t> Feature Gold. </a:t>
            </a:r>
            <a:r>
              <a:rPr lang="en-US" sz="1400" err="1">
                <a:latin typeface="+mj-lt"/>
                <a:cs typeface="Arial"/>
              </a:rPr>
              <a:t>Dữ</a:t>
            </a:r>
            <a:r>
              <a:rPr lang="en-US" sz="1400">
                <a:latin typeface="+mj-lt"/>
                <a:cs typeface="Arial"/>
              </a:rPr>
              <a:t> </a:t>
            </a:r>
            <a:r>
              <a:rPr lang="en-US" sz="1400" err="1">
                <a:latin typeface="+mj-lt"/>
                <a:cs typeface="Arial"/>
              </a:rPr>
              <a:t>liệu</a:t>
            </a:r>
            <a:r>
              <a:rPr lang="en-US" sz="1400">
                <a:latin typeface="+mj-lt"/>
                <a:cs typeface="Arial"/>
              </a:rPr>
              <a:t> </a:t>
            </a:r>
            <a:r>
              <a:rPr lang="en-US" sz="1400" err="1">
                <a:latin typeface="+mj-lt"/>
                <a:cs typeface="Arial"/>
              </a:rPr>
              <a:t>tại</a:t>
            </a:r>
            <a:r>
              <a:rPr lang="en-US" sz="1400">
                <a:latin typeface="+mj-lt"/>
                <a:cs typeface="Arial"/>
              </a:rPr>
              <a:t> feature gold </a:t>
            </a:r>
            <a:r>
              <a:rPr lang="en-US" sz="1400" err="1">
                <a:latin typeface="+mj-lt"/>
                <a:cs typeface="Arial"/>
              </a:rPr>
              <a:t>đã</a:t>
            </a:r>
            <a:r>
              <a:rPr lang="en-US" sz="1400">
                <a:latin typeface="+mj-lt"/>
                <a:cs typeface="Arial"/>
              </a:rPr>
              <a:t> </a:t>
            </a:r>
            <a:r>
              <a:rPr lang="en-US" sz="1400" err="1">
                <a:latin typeface="+mj-lt"/>
                <a:cs typeface="Arial"/>
              </a:rPr>
              <a:t>sẵn</a:t>
            </a:r>
            <a:r>
              <a:rPr lang="en-US" sz="1400">
                <a:latin typeface="+mj-lt"/>
                <a:cs typeface="Arial"/>
              </a:rPr>
              <a:t> </a:t>
            </a:r>
            <a:r>
              <a:rPr lang="en-US" sz="1400" err="1">
                <a:latin typeface="+mj-lt"/>
                <a:cs typeface="Arial"/>
              </a:rPr>
              <a:t>sàng</a:t>
            </a:r>
            <a:r>
              <a:rPr lang="en-US" sz="1400">
                <a:latin typeface="+mj-lt"/>
                <a:cs typeface="Arial"/>
              </a:rPr>
              <a:t> </a:t>
            </a:r>
            <a:r>
              <a:rPr lang="en-US" sz="1400" err="1">
                <a:latin typeface="+mj-lt"/>
                <a:cs typeface="Arial"/>
              </a:rPr>
              <a:t>làm</a:t>
            </a:r>
            <a:r>
              <a:rPr lang="en-US" sz="1400">
                <a:latin typeface="+mj-lt"/>
                <a:cs typeface="Arial"/>
              </a:rPr>
              <a:t> </a:t>
            </a:r>
            <a:r>
              <a:rPr lang="en-US" sz="1400" err="1">
                <a:latin typeface="+mj-lt"/>
                <a:cs typeface="Arial"/>
              </a:rPr>
              <a:t>đầu</a:t>
            </a:r>
            <a:r>
              <a:rPr lang="en-US" sz="1400">
                <a:latin typeface="+mj-lt"/>
                <a:cs typeface="Arial"/>
              </a:rPr>
              <a:t> </a:t>
            </a:r>
            <a:r>
              <a:rPr lang="en-US" sz="1400" err="1">
                <a:latin typeface="+mj-lt"/>
                <a:cs typeface="Arial"/>
              </a:rPr>
              <a:t>vào</a:t>
            </a:r>
            <a:r>
              <a:rPr lang="en-US" sz="1400">
                <a:latin typeface="+mj-lt"/>
                <a:cs typeface="Arial"/>
              </a:rPr>
              <a:t> </a:t>
            </a:r>
            <a:r>
              <a:rPr lang="en-US" sz="1400" err="1">
                <a:latin typeface="+mj-lt"/>
                <a:cs typeface="Arial"/>
              </a:rPr>
              <a:t>cho</a:t>
            </a:r>
            <a:r>
              <a:rPr lang="en-US" sz="1400">
                <a:latin typeface="+mj-lt"/>
                <a:cs typeface="Arial"/>
              </a:rPr>
              <a:t> job batch </a:t>
            </a:r>
            <a:r>
              <a:rPr lang="en-US" sz="1400" err="1">
                <a:latin typeface="+mj-lt"/>
                <a:cs typeface="Arial"/>
              </a:rPr>
              <a:t>scori</a:t>
            </a:r>
            <a:r>
              <a:rPr lang="en-US" sz="1400">
                <a:latin typeface="+mj-lt"/>
                <a:cs typeface="Arial"/>
              </a:rPr>
              <a:t>ng </a:t>
            </a:r>
            <a:endParaRPr lang="en-US" sz="1400">
              <a:latin typeface="+mj-lt"/>
              <a:ea typeface="Calibri Light"/>
              <a:cs typeface="Arial"/>
            </a:endParaRPr>
          </a:p>
          <a:p>
            <a:pPr marL="742950" lvl="1" indent="-285750" algn="just">
              <a:spcAft>
                <a:spcPts val="600"/>
              </a:spcAft>
              <a:buFont typeface="Wingdings" panose="05000000000000000000" pitchFamily="2" charset="2"/>
              <a:buChar char="§"/>
            </a:pPr>
            <a:r>
              <a:rPr lang="en-US" sz="1400">
                <a:latin typeface="+mj-lt"/>
                <a:ea typeface="Calibri Light"/>
                <a:cs typeface="Arial"/>
              </a:rPr>
              <a:t>(5) (6) Sau </a:t>
            </a:r>
            <a:r>
              <a:rPr lang="en-US" sz="1400" err="1">
                <a:latin typeface="+mj-lt"/>
                <a:ea typeface="Calibri Light"/>
                <a:cs typeface="Arial"/>
              </a:rPr>
              <a:t>khi</a:t>
            </a:r>
            <a:r>
              <a:rPr lang="en-US" sz="1400">
                <a:latin typeface="+mj-lt"/>
                <a:ea typeface="Calibri Light"/>
                <a:cs typeface="Arial"/>
              </a:rPr>
              <a:t> </a:t>
            </a:r>
            <a:r>
              <a:rPr lang="en-US" sz="1400" err="1">
                <a:latin typeface="+mj-lt"/>
                <a:ea typeface="Calibri Light"/>
                <a:cs typeface="Arial"/>
              </a:rPr>
              <a:t>có</a:t>
            </a:r>
            <a:r>
              <a:rPr lang="en-US" sz="1400">
                <a:latin typeface="+mj-lt"/>
                <a:ea typeface="Calibri Light"/>
                <a:cs typeface="Arial"/>
              </a:rPr>
              <a:t> </a:t>
            </a:r>
            <a:r>
              <a:rPr lang="en-US" sz="1400" err="1">
                <a:latin typeface="+mj-lt"/>
                <a:ea typeface="Calibri Light"/>
                <a:cs typeface="Arial"/>
              </a:rPr>
              <a:t>đủ</a:t>
            </a:r>
            <a:r>
              <a:rPr lang="en-US" sz="1400">
                <a:latin typeface="+mj-lt"/>
                <a:ea typeface="Calibri Light"/>
                <a:cs typeface="Arial"/>
              </a:rPr>
              <a:t> </a:t>
            </a:r>
            <a:r>
              <a:rPr lang="en-US" sz="1400" err="1">
                <a:latin typeface="+mj-lt"/>
                <a:ea typeface="Calibri Light"/>
                <a:cs typeface="Arial"/>
              </a:rPr>
              <a:t>dữ</a:t>
            </a:r>
            <a:r>
              <a:rPr lang="en-US" sz="1400">
                <a:latin typeface="+mj-lt"/>
                <a:ea typeface="Calibri Light"/>
                <a:cs typeface="Arial"/>
              </a:rPr>
              <a:t> </a:t>
            </a:r>
            <a:r>
              <a:rPr lang="en-US" sz="1400" err="1">
                <a:latin typeface="+mj-lt"/>
                <a:ea typeface="Calibri Light"/>
                <a:cs typeface="Arial"/>
              </a:rPr>
              <a:t>liệu</a:t>
            </a:r>
            <a:r>
              <a:rPr lang="en-US" sz="1400">
                <a:latin typeface="+mj-lt"/>
                <a:ea typeface="Calibri Light"/>
                <a:cs typeface="Arial"/>
              </a:rPr>
              <a:t> feature Gold. Batch scoring jobs </a:t>
            </a:r>
            <a:r>
              <a:rPr lang="en-US" sz="1400" err="1">
                <a:latin typeface="+mj-lt"/>
                <a:ea typeface="Calibri Light"/>
                <a:cs typeface="Arial"/>
              </a:rPr>
              <a:t>sẽ</a:t>
            </a:r>
            <a:r>
              <a:rPr lang="en-US" sz="1400">
                <a:latin typeface="+mj-lt"/>
                <a:ea typeface="Calibri Light"/>
                <a:cs typeface="Arial"/>
              </a:rPr>
              <a:t> load Model </a:t>
            </a:r>
            <a:r>
              <a:rPr lang="en-US" sz="1400" err="1">
                <a:latin typeface="+mj-lt"/>
                <a:ea typeface="Calibri Light"/>
                <a:cs typeface="Arial"/>
              </a:rPr>
              <a:t>từ</a:t>
            </a:r>
            <a:r>
              <a:rPr lang="en-US" sz="1400">
                <a:latin typeface="+mj-lt"/>
                <a:ea typeface="Calibri Light"/>
                <a:cs typeface="Arial"/>
              </a:rPr>
              <a:t> repo </a:t>
            </a:r>
            <a:r>
              <a:rPr lang="en-US" sz="1400" err="1">
                <a:latin typeface="+mj-lt"/>
                <a:ea typeface="Calibri Light"/>
                <a:cs typeface="Arial"/>
              </a:rPr>
              <a:t>để</a:t>
            </a:r>
            <a:r>
              <a:rPr lang="en-US" sz="1400">
                <a:latin typeface="+mj-lt"/>
                <a:ea typeface="Calibri Light"/>
                <a:cs typeface="Arial"/>
              </a:rPr>
              <a:t> </a:t>
            </a:r>
            <a:r>
              <a:rPr lang="en-US" sz="1400" err="1">
                <a:latin typeface="+mj-lt"/>
                <a:ea typeface="Calibri Light"/>
                <a:cs typeface="Arial"/>
              </a:rPr>
              <a:t>bắt</a:t>
            </a:r>
            <a:r>
              <a:rPr lang="en-US" sz="1400">
                <a:latin typeface="+mj-lt"/>
                <a:ea typeface="Calibri Light"/>
                <a:cs typeface="Arial"/>
              </a:rPr>
              <a:t> </a:t>
            </a:r>
            <a:r>
              <a:rPr lang="en-US" sz="1400" err="1">
                <a:latin typeface="+mj-lt"/>
                <a:ea typeface="Calibri Light"/>
                <a:cs typeface="Arial"/>
              </a:rPr>
              <a:t>đầu</a:t>
            </a:r>
            <a:r>
              <a:rPr lang="en-US" sz="1400">
                <a:latin typeface="+mj-lt"/>
                <a:ea typeface="Calibri Light"/>
                <a:cs typeface="Arial"/>
              </a:rPr>
              <a:t> </a:t>
            </a:r>
            <a:r>
              <a:rPr lang="en-US" sz="1400" err="1">
                <a:latin typeface="+mj-lt"/>
                <a:ea typeface="Calibri Light"/>
                <a:cs typeface="Arial"/>
              </a:rPr>
              <a:t>chấm</a:t>
            </a:r>
            <a:r>
              <a:rPr lang="en-US" sz="1400">
                <a:latin typeface="+mj-lt"/>
                <a:ea typeface="Calibri Light"/>
                <a:cs typeface="Arial"/>
              </a:rPr>
              <a:t> </a:t>
            </a:r>
            <a:r>
              <a:rPr lang="en-US" sz="1400" err="1">
                <a:latin typeface="+mj-lt"/>
                <a:ea typeface="Calibri Light"/>
                <a:cs typeface="Arial"/>
              </a:rPr>
              <a:t>điểm</a:t>
            </a:r>
            <a:endParaRPr lang="en-US" sz="1400">
              <a:latin typeface="+mj-lt"/>
              <a:ea typeface="Calibri Light"/>
              <a:cs typeface="Arial"/>
            </a:endParaRPr>
          </a:p>
          <a:p>
            <a:pPr marL="742950" lvl="1" indent="-285750" algn="just">
              <a:spcAft>
                <a:spcPts val="600"/>
              </a:spcAft>
              <a:buFont typeface="Wingdings" panose="05000000000000000000" pitchFamily="2" charset="2"/>
              <a:buChar char="§"/>
            </a:pPr>
            <a:r>
              <a:rPr lang="en-US" sz="1400">
                <a:latin typeface="+mj-lt"/>
                <a:ea typeface="Calibri Light"/>
                <a:cs typeface="Arial"/>
              </a:rPr>
              <a:t>(7) </a:t>
            </a:r>
            <a:r>
              <a:rPr lang="en-US" sz="1400" err="1">
                <a:latin typeface="+mj-lt"/>
                <a:ea typeface="Calibri Light"/>
                <a:cs typeface="Arial"/>
              </a:rPr>
              <a:t>Kết</a:t>
            </a:r>
            <a:r>
              <a:rPr lang="en-US" sz="1400">
                <a:latin typeface="+mj-lt"/>
                <a:ea typeface="Calibri Light"/>
                <a:cs typeface="Arial"/>
              </a:rPr>
              <a:t> </a:t>
            </a:r>
            <a:r>
              <a:rPr lang="en-US" sz="1400" err="1">
                <a:latin typeface="+mj-lt"/>
                <a:ea typeface="Calibri Light"/>
                <a:cs typeface="Arial"/>
              </a:rPr>
              <a:t>quả</a:t>
            </a:r>
            <a:r>
              <a:rPr lang="en-US" sz="1400">
                <a:latin typeface="+mj-lt"/>
                <a:ea typeface="Calibri Light"/>
                <a:cs typeface="Arial"/>
              </a:rPr>
              <a:t> </a:t>
            </a:r>
            <a:r>
              <a:rPr lang="en-US" sz="1400" err="1">
                <a:latin typeface="+mj-lt"/>
                <a:ea typeface="Calibri Light"/>
                <a:cs typeface="Arial"/>
              </a:rPr>
              <a:t>của</a:t>
            </a:r>
            <a:r>
              <a:rPr lang="en-US" sz="1400">
                <a:latin typeface="+mj-lt"/>
                <a:ea typeface="Calibri Light"/>
                <a:cs typeface="Arial"/>
              </a:rPr>
              <a:t> </a:t>
            </a:r>
            <a:r>
              <a:rPr lang="en-US" sz="1400" err="1">
                <a:latin typeface="+mj-lt"/>
                <a:ea typeface="Calibri Light"/>
                <a:cs typeface="Arial"/>
              </a:rPr>
              <a:t>quá</a:t>
            </a:r>
            <a:r>
              <a:rPr lang="en-US" sz="1400">
                <a:latin typeface="+mj-lt"/>
                <a:ea typeface="Calibri Light"/>
                <a:cs typeface="Arial"/>
              </a:rPr>
              <a:t> </a:t>
            </a:r>
            <a:r>
              <a:rPr lang="en-US" sz="1400" err="1">
                <a:latin typeface="+mj-lt"/>
                <a:ea typeface="Calibri Light"/>
                <a:cs typeface="Arial"/>
              </a:rPr>
              <a:t>trình</a:t>
            </a:r>
            <a:r>
              <a:rPr lang="en-US" sz="1400">
                <a:latin typeface="+mj-lt"/>
                <a:ea typeface="Calibri Light"/>
                <a:cs typeface="Arial"/>
              </a:rPr>
              <a:t> </a:t>
            </a:r>
            <a:r>
              <a:rPr lang="en-US" sz="1400" err="1">
                <a:latin typeface="+mj-lt"/>
                <a:ea typeface="Calibri Light"/>
                <a:cs typeface="Arial"/>
              </a:rPr>
              <a:t>chấm</a:t>
            </a:r>
            <a:r>
              <a:rPr lang="en-US" sz="1400">
                <a:latin typeface="+mj-lt"/>
                <a:ea typeface="Calibri Light"/>
                <a:cs typeface="Arial"/>
              </a:rPr>
              <a:t> </a:t>
            </a:r>
            <a:r>
              <a:rPr lang="en-US" sz="1400" err="1">
                <a:latin typeface="+mj-lt"/>
                <a:ea typeface="Calibri Light"/>
                <a:cs typeface="Arial"/>
              </a:rPr>
              <a:t>điểm</a:t>
            </a:r>
            <a:r>
              <a:rPr lang="en-US" sz="1400">
                <a:latin typeface="+mj-lt"/>
                <a:ea typeface="Calibri Light"/>
                <a:cs typeface="Arial"/>
              </a:rPr>
              <a:t> </a:t>
            </a:r>
            <a:r>
              <a:rPr lang="en-US" sz="1400" err="1">
                <a:latin typeface="+mj-lt"/>
                <a:ea typeface="Calibri Light"/>
                <a:cs typeface="Arial"/>
              </a:rPr>
              <a:t>được</a:t>
            </a:r>
            <a:r>
              <a:rPr lang="en-US" sz="1400">
                <a:latin typeface="+mj-lt"/>
                <a:ea typeface="Calibri Light"/>
                <a:cs typeface="Arial"/>
              </a:rPr>
              <a:t> </a:t>
            </a:r>
            <a:r>
              <a:rPr lang="en-US" sz="1400" err="1">
                <a:latin typeface="+mj-lt"/>
                <a:ea typeface="Calibri Light"/>
                <a:cs typeface="Arial"/>
              </a:rPr>
              <a:t>lưu</a:t>
            </a:r>
            <a:r>
              <a:rPr lang="en-US" sz="1400">
                <a:latin typeface="+mj-lt"/>
                <a:ea typeface="Calibri Light"/>
                <a:cs typeface="Arial"/>
              </a:rPr>
              <a:t> </a:t>
            </a:r>
            <a:r>
              <a:rPr lang="en-US" sz="1400" err="1">
                <a:latin typeface="+mj-lt"/>
                <a:ea typeface="Calibri Light"/>
                <a:cs typeface="Arial"/>
              </a:rPr>
              <a:t>về</a:t>
            </a:r>
            <a:r>
              <a:rPr lang="en-US" sz="1400">
                <a:latin typeface="+mj-lt"/>
                <a:ea typeface="Calibri Light"/>
                <a:cs typeface="Arial"/>
              </a:rPr>
              <a:t> RB Mart </a:t>
            </a:r>
            <a:r>
              <a:rPr lang="en-US" sz="1400" err="1">
                <a:latin typeface="+mj-lt"/>
                <a:ea typeface="Calibri Light"/>
                <a:cs typeface="Arial"/>
              </a:rPr>
              <a:t>cho</a:t>
            </a:r>
            <a:r>
              <a:rPr lang="en-US" sz="1400">
                <a:latin typeface="+mj-lt"/>
                <a:ea typeface="Calibri Light"/>
                <a:cs typeface="Arial"/>
              </a:rPr>
              <a:t> </a:t>
            </a:r>
            <a:r>
              <a:rPr lang="en-US" sz="1400" err="1">
                <a:latin typeface="+mj-lt"/>
                <a:ea typeface="Calibri Light"/>
                <a:cs typeface="Arial"/>
              </a:rPr>
              <a:t>các</a:t>
            </a:r>
            <a:r>
              <a:rPr lang="en-US" sz="1400">
                <a:latin typeface="+mj-lt"/>
                <a:ea typeface="Calibri Light"/>
                <a:cs typeface="Arial"/>
              </a:rPr>
              <a:t> </a:t>
            </a:r>
            <a:r>
              <a:rPr lang="en-US" sz="1400" err="1">
                <a:latin typeface="+mj-lt"/>
                <a:ea typeface="Calibri Light"/>
                <a:cs typeface="Arial"/>
              </a:rPr>
              <a:t>ứng</a:t>
            </a:r>
            <a:r>
              <a:rPr lang="en-US" sz="1400">
                <a:latin typeface="+mj-lt"/>
                <a:ea typeface="Calibri Light"/>
                <a:cs typeface="Arial"/>
              </a:rPr>
              <a:t> </a:t>
            </a:r>
            <a:r>
              <a:rPr lang="en-US" sz="1400" err="1">
                <a:latin typeface="+mj-lt"/>
                <a:ea typeface="Calibri Light"/>
                <a:cs typeface="Arial"/>
              </a:rPr>
              <a:t>dụng</a:t>
            </a:r>
            <a:r>
              <a:rPr lang="en-US" sz="1400">
                <a:latin typeface="+mj-lt"/>
                <a:ea typeface="Calibri Light"/>
                <a:cs typeface="Arial"/>
              </a:rPr>
              <a:t> downstream </a:t>
            </a:r>
            <a:r>
              <a:rPr lang="en-US" sz="1400" err="1">
                <a:latin typeface="+mj-lt"/>
                <a:ea typeface="Calibri Light"/>
                <a:cs typeface="Arial"/>
              </a:rPr>
              <a:t>khai</a:t>
            </a:r>
            <a:r>
              <a:rPr lang="en-US" sz="1400">
                <a:latin typeface="+mj-lt"/>
                <a:ea typeface="Calibri Light"/>
                <a:cs typeface="Arial"/>
              </a:rPr>
              <a:t> </a:t>
            </a:r>
            <a:r>
              <a:rPr lang="en-US" sz="1400" err="1">
                <a:latin typeface="+mj-lt"/>
                <a:ea typeface="Calibri Light"/>
                <a:cs typeface="Arial"/>
              </a:rPr>
              <a:t>thác</a:t>
            </a:r>
            <a:endParaRPr lang="en-US" sz="1400">
              <a:latin typeface="+mj-lt"/>
              <a:ea typeface="Calibri Light"/>
              <a:cs typeface="Arial"/>
            </a:endParaRPr>
          </a:p>
          <a:p>
            <a:pPr lvl="1" algn="just">
              <a:spcAft>
                <a:spcPts val="600"/>
              </a:spcAft>
            </a:pPr>
            <a:endParaRPr lang="en-US" sz="1400">
              <a:latin typeface="+mj-lt"/>
              <a:ea typeface="Calibri Light"/>
              <a:cs typeface="Arial"/>
            </a:endParaRPr>
          </a:p>
          <a:p>
            <a:pPr lvl="1" algn="just">
              <a:spcAft>
                <a:spcPts val="600"/>
              </a:spcAft>
            </a:pPr>
            <a:endParaRPr lang="en-US" sz="1400">
              <a:latin typeface="+mj-lt"/>
              <a:ea typeface="Calibri Light"/>
              <a:cs typeface="Arial"/>
            </a:endParaRPr>
          </a:p>
          <a:p>
            <a:pPr marL="742950" lvl="1" indent="-285750" algn="just">
              <a:spcAft>
                <a:spcPts val="600"/>
              </a:spcAft>
              <a:buFont typeface="Wingdings" panose="05000000000000000000" pitchFamily="2" charset="2"/>
              <a:buChar char="§"/>
            </a:pPr>
            <a:endParaRPr lang="en-US" sz="1400">
              <a:latin typeface="+mj-lt"/>
              <a:cs typeface="Arial" panose="020B0604020202020204" pitchFamily="34" charset="0"/>
            </a:endParaRPr>
          </a:p>
        </p:txBody>
      </p:sp>
    </p:spTree>
    <p:extLst>
      <p:ext uri="{BB962C8B-B14F-4D97-AF65-F5344CB8AC3E}">
        <p14:creationId xmlns:p14="http://schemas.microsoft.com/office/powerpoint/2010/main" val="20821556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4BC13-E12D-0B44-A2E8-C99A9DF77217}"/>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1605D2F7-8911-5476-A366-9D2885A3714A}"/>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dirty="0">
                <a:latin typeface="+mn-lt"/>
                <a:cs typeface="Times New Roman" panose="02020603050405020304" pitchFamily="18" charset="0"/>
              </a:rPr>
              <a:t>Security &amp; Authentication &amp; Authorization</a:t>
            </a:r>
            <a:endParaRPr lang="en-AU" sz="3200" dirty="0">
              <a:solidFill>
                <a:schemeClr val="accent5"/>
              </a:solidFill>
              <a:latin typeface="+mn-lt"/>
              <a:cs typeface="Times New Roman" panose="02020603050405020304" pitchFamily="18" charset="0"/>
            </a:endParaRPr>
          </a:p>
        </p:txBody>
      </p:sp>
      <p:sp>
        <p:nvSpPr>
          <p:cNvPr id="2" name="Rectangle 1">
            <a:extLst>
              <a:ext uri="{FF2B5EF4-FFF2-40B4-BE49-F238E27FC236}">
                <a16:creationId xmlns:a16="http://schemas.microsoft.com/office/drawing/2014/main" id="{D7A3978E-15F2-014A-FCD2-F088DE17CE20}"/>
              </a:ext>
            </a:extLst>
          </p:cNvPr>
          <p:cNvSpPr/>
          <p:nvPr/>
        </p:nvSpPr>
        <p:spPr>
          <a:xfrm>
            <a:off x="527456" y="723538"/>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Table 2">
            <a:extLst>
              <a:ext uri="{FF2B5EF4-FFF2-40B4-BE49-F238E27FC236}">
                <a16:creationId xmlns:a16="http://schemas.microsoft.com/office/drawing/2014/main" id="{38DA6908-9C52-C86A-1E47-641060478848}"/>
              </a:ext>
            </a:extLst>
          </p:cNvPr>
          <p:cNvGraphicFramePr>
            <a:graphicFrameLocks noGrp="1"/>
          </p:cNvGraphicFramePr>
          <p:nvPr/>
        </p:nvGraphicFramePr>
        <p:xfrm>
          <a:off x="769107" y="3041887"/>
          <a:ext cx="4585318" cy="3165709"/>
        </p:xfrm>
        <a:graphic>
          <a:graphicData uri="http://schemas.openxmlformats.org/drawingml/2006/table">
            <a:tbl>
              <a:tblPr firstRow="1" bandRow="1">
                <a:tableStyleId>{21E4AEA4-8DFA-4A89-87EB-49C32662AFE0}</a:tableStyleId>
              </a:tblPr>
              <a:tblGrid>
                <a:gridCol w="2516352">
                  <a:extLst>
                    <a:ext uri="{9D8B030D-6E8A-4147-A177-3AD203B41FA5}">
                      <a16:colId xmlns:a16="http://schemas.microsoft.com/office/drawing/2014/main" val="400792152"/>
                    </a:ext>
                  </a:extLst>
                </a:gridCol>
                <a:gridCol w="2068966">
                  <a:extLst>
                    <a:ext uri="{9D8B030D-6E8A-4147-A177-3AD203B41FA5}">
                      <a16:colId xmlns:a16="http://schemas.microsoft.com/office/drawing/2014/main" val="555775234"/>
                    </a:ext>
                  </a:extLst>
                </a:gridCol>
              </a:tblGrid>
              <a:tr h="422509">
                <a:tc>
                  <a:txBody>
                    <a:bodyPr/>
                    <a:lstStyle/>
                    <a:p>
                      <a:r>
                        <a:rPr lang="en-US"/>
                        <a:t>Nhóm domain</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3"/>
                    </a:solidFill>
                  </a:tcPr>
                </a:tc>
                <a:tc>
                  <a:txBody>
                    <a:bodyPr/>
                    <a:lstStyle/>
                    <a:p>
                      <a:r>
                        <a:rPr lang="en-US"/>
                        <a:t>Số lượng feature</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3"/>
                    </a:solidFill>
                  </a:tcPr>
                </a:tc>
                <a:extLst>
                  <a:ext uri="{0D108BD9-81ED-4DB2-BD59-A6C34878D82A}">
                    <a16:rowId xmlns:a16="http://schemas.microsoft.com/office/drawing/2014/main" val="3864677249"/>
                  </a:ext>
                </a:extLst>
              </a:tr>
              <a:tr h="220812">
                <a:tc>
                  <a:txBody>
                    <a:bodyPr/>
                    <a:lstStyle/>
                    <a:p>
                      <a:r>
                        <a:rPr lang="en-US" sz="1400" b="0"/>
                        <a:t>Demographics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sz="1400"/>
                        <a:t>50</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6580928"/>
                  </a:ext>
                </a:extLst>
              </a:tr>
              <a:tr h="220812">
                <a:tc>
                  <a:txBody>
                    <a:bodyPr/>
                    <a:lstStyle/>
                    <a:p>
                      <a:r>
                        <a:rPr lang="en-US" sz="1400" b="0"/>
                        <a:t>Casa</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sz="1400"/>
                        <a:t>512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86215114"/>
                  </a:ext>
                </a:extLst>
              </a:tr>
              <a:tr h="220812">
                <a:tc>
                  <a:txBody>
                    <a:bodyPr/>
                    <a:lstStyle/>
                    <a:p>
                      <a:r>
                        <a:rPr lang="en-US" sz="1400" b="0"/>
                        <a:t>FD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sz="1400"/>
                        <a:t>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3978562"/>
                  </a:ext>
                </a:extLst>
              </a:tr>
              <a:tr h="220812">
                <a:tc>
                  <a:txBody>
                    <a:bodyPr/>
                    <a:lstStyle/>
                    <a:p>
                      <a:r>
                        <a:rPr lang="en-US" sz="1400" b="0"/>
                        <a:t>Bond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sz="1400"/>
                        <a:t>83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7573765"/>
                  </a:ext>
                </a:extLst>
              </a:tr>
              <a:tr h="220812">
                <a:tc>
                  <a:txBody>
                    <a:bodyPr/>
                    <a:lstStyle/>
                    <a:p>
                      <a:r>
                        <a:rPr lang="en-US" sz="1400" b="0"/>
                        <a:t>Credit card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sz="1400"/>
                        <a:t>1 024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64589088"/>
                  </a:ext>
                </a:extLst>
              </a:tr>
              <a:tr h="220812">
                <a:tc>
                  <a:txBody>
                    <a:bodyPr/>
                    <a:lstStyle/>
                    <a:p>
                      <a:r>
                        <a:rPr lang="en-US" sz="1400" b="0"/>
                        <a:t>Debit card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sz="1400"/>
                        <a:t>768</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4087841"/>
                  </a:ext>
                </a:extLst>
              </a:tr>
              <a:tr h="220812">
                <a:tc>
                  <a:txBody>
                    <a:bodyPr/>
                    <a:lstStyle/>
                    <a:p>
                      <a:r>
                        <a:rPr lang="en-US" sz="1400" b="0"/>
                        <a:t>Loan</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sz="1400"/>
                        <a:t>384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52967890"/>
                  </a:ext>
                </a:extLst>
              </a:tr>
              <a:tr h="220812">
                <a:tc>
                  <a:txBody>
                    <a:bodyPr/>
                    <a:lstStyle/>
                    <a:p>
                      <a:r>
                        <a:rPr lang="en-US" sz="1400" b="0"/>
                        <a:t>OD</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sz="1400"/>
                        <a:t>64</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19993584"/>
                  </a:ext>
                </a:extLst>
              </a:tr>
              <a:tr h="220812">
                <a:tc>
                  <a:txBody>
                    <a:bodyPr/>
                    <a:lstStyle/>
                    <a:p>
                      <a:r>
                        <a:rPr lang="en-US" sz="1400" b="1"/>
                        <a:t>Total</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tc>
                  <a:txBody>
                    <a:bodyPr/>
                    <a:lstStyle/>
                    <a:p>
                      <a:pPr algn="ctr"/>
                      <a:r>
                        <a:rPr lang="en-US" sz="1400" b="1"/>
                        <a:t>3 269</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70496211"/>
                  </a:ext>
                </a:extLst>
              </a:tr>
            </a:tbl>
          </a:graphicData>
        </a:graphic>
      </p:graphicFrame>
      <p:sp>
        <p:nvSpPr>
          <p:cNvPr id="4" name="TextBox 3">
            <a:extLst>
              <a:ext uri="{FF2B5EF4-FFF2-40B4-BE49-F238E27FC236}">
                <a16:creationId xmlns:a16="http://schemas.microsoft.com/office/drawing/2014/main" id="{E2C7AF7B-DF83-B89A-0C0D-3713B59A7C25}"/>
              </a:ext>
            </a:extLst>
          </p:cNvPr>
          <p:cNvSpPr txBox="1"/>
          <p:nvPr/>
        </p:nvSpPr>
        <p:spPr>
          <a:xfrm>
            <a:off x="769108" y="831494"/>
            <a:ext cx="10251063" cy="2031325"/>
          </a:xfrm>
          <a:prstGeom prst="rect">
            <a:avLst/>
          </a:prstGeom>
          <a:noFill/>
        </p:spPr>
        <p:txBody>
          <a:bodyPr wrap="square" lIns="91440" tIns="45720" rIns="91440" bIns="45720" rtlCol="0" anchor="t">
            <a:spAutoFit/>
          </a:bodyPr>
          <a:lstStyle/>
          <a:p>
            <a:r>
              <a:rPr lang="en-US" b="1" dirty="0"/>
              <a:t>Data storage:</a:t>
            </a:r>
          </a:p>
          <a:p>
            <a:pPr marL="285750" indent="-285750">
              <a:buFont typeface="Arial" panose="020B0604020202020204" pitchFamily="34" charset="0"/>
              <a:buChar char="•"/>
            </a:pPr>
            <a:r>
              <a:rPr lang="en-US" dirty="0" err="1"/>
              <a:t>Tổng</a:t>
            </a:r>
            <a:r>
              <a:rPr lang="en-US" dirty="0"/>
              <a:t> </a:t>
            </a:r>
            <a:r>
              <a:rPr lang="en-US" dirty="0" err="1"/>
              <a:t>số</a:t>
            </a:r>
            <a:r>
              <a:rPr lang="en-US" dirty="0"/>
              <a:t> feature </a:t>
            </a:r>
            <a:r>
              <a:rPr lang="en-US" dirty="0" err="1"/>
              <a:t>hiện</a:t>
            </a:r>
            <a:r>
              <a:rPr lang="en-US" dirty="0"/>
              <a:t> </a:t>
            </a:r>
            <a:r>
              <a:rPr lang="en-US" dirty="0" err="1"/>
              <a:t>hữu</a:t>
            </a:r>
            <a:r>
              <a:rPr lang="en-US" dirty="0"/>
              <a:t>: </a:t>
            </a:r>
            <a:r>
              <a:rPr lang="en-US" b="1" dirty="0"/>
              <a:t>3269. </a:t>
            </a:r>
            <a:r>
              <a:rPr lang="en-US" b="1" dirty="0" err="1"/>
              <a:t>Dự</a:t>
            </a:r>
            <a:r>
              <a:rPr lang="en-US" b="1" dirty="0"/>
              <a:t> </a:t>
            </a:r>
            <a:r>
              <a:rPr lang="en-US" b="1" dirty="0" err="1"/>
              <a:t>kiến</a:t>
            </a:r>
            <a:r>
              <a:rPr lang="en-US" b="1" dirty="0"/>
              <a:t> </a:t>
            </a:r>
            <a:r>
              <a:rPr lang="en-US" b="1" dirty="0" err="1"/>
              <a:t>tăng</a:t>
            </a:r>
            <a:r>
              <a:rPr lang="en-US" b="1" dirty="0"/>
              <a:t> </a:t>
            </a:r>
            <a:r>
              <a:rPr lang="en-US" b="1" dirty="0" err="1"/>
              <a:t>lên</a:t>
            </a:r>
            <a:r>
              <a:rPr lang="en-US" b="1" dirty="0"/>
              <a:t> </a:t>
            </a:r>
            <a:r>
              <a:rPr lang="en-US" b="1" dirty="0" err="1"/>
              <a:t>khoảng</a:t>
            </a:r>
            <a:r>
              <a:rPr lang="en-US" b="1" dirty="0"/>
              <a:t> 7 000 features </a:t>
            </a:r>
            <a:r>
              <a:rPr lang="en-US" b="1" dirty="0" err="1"/>
              <a:t>trong</a:t>
            </a:r>
            <a:r>
              <a:rPr lang="en-US" b="1" dirty="0"/>
              <a:t> 2026</a:t>
            </a:r>
            <a:endParaRPr lang="en-US" b="1" dirty="0">
              <a:ea typeface="Calibri"/>
              <a:cs typeface="Calibri"/>
            </a:endParaRPr>
          </a:p>
          <a:p>
            <a:pPr marL="285750" indent="-285750">
              <a:buFont typeface="Arial" panose="020B0604020202020204" pitchFamily="34" charset="0"/>
              <a:buChar char="•"/>
            </a:pPr>
            <a:r>
              <a:rPr lang="en-US" dirty="0" err="1">
                <a:ea typeface="Calibri"/>
                <a:cs typeface="Calibri"/>
              </a:rPr>
              <a:t>Thời</a:t>
            </a:r>
            <a:r>
              <a:rPr lang="en-US" dirty="0">
                <a:ea typeface="Calibri"/>
                <a:cs typeface="Calibri"/>
              </a:rPr>
              <a:t> </a:t>
            </a:r>
            <a:r>
              <a:rPr lang="en-US" dirty="0" err="1">
                <a:ea typeface="Calibri"/>
                <a:cs typeface="Calibri"/>
              </a:rPr>
              <a:t>gian</a:t>
            </a:r>
            <a:r>
              <a:rPr lang="en-US" dirty="0">
                <a:ea typeface="Calibri"/>
                <a:cs typeface="Calibri"/>
              </a:rPr>
              <a:t> </a:t>
            </a:r>
            <a:r>
              <a:rPr lang="en-US" dirty="0" err="1">
                <a:ea typeface="Calibri"/>
                <a:cs typeface="Calibri"/>
              </a:rPr>
              <a:t>lưu</a:t>
            </a:r>
            <a:r>
              <a:rPr lang="en-US" dirty="0">
                <a:ea typeface="Calibri"/>
                <a:cs typeface="Calibri"/>
              </a:rPr>
              <a:t> </a:t>
            </a:r>
            <a:r>
              <a:rPr lang="en-US" dirty="0" err="1">
                <a:ea typeface="Calibri"/>
                <a:cs typeface="Calibri"/>
              </a:rPr>
              <a:t>trữ</a:t>
            </a:r>
            <a:r>
              <a:rPr lang="en-US" dirty="0">
                <a:ea typeface="Calibri"/>
                <a:cs typeface="Calibri"/>
              </a:rPr>
              <a:t> feature store: 3 </a:t>
            </a:r>
            <a:r>
              <a:rPr lang="en-US" dirty="0" err="1">
                <a:ea typeface="Calibri"/>
                <a:cs typeface="Calibri"/>
              </a:rPr>
              <a:t>năm</a:t>
            </a:r>
            <a:r>
              <a:rPr lang="en-US" dirty="0">
                <a:ea typeface="Calibri"/>
                <a:cs typeface="Calibri"/>
              </a:rPr>
              <a:t>, </a:t>
            </a:r>
            <a:r>
              <a:rPr lang="en-US" dirty="0" err="1">
                <a:ea typeface="Calibri"/>
                <a:cs typeface="Calibri"/>
              </a:rPr>
              <a:t>xóa</a:t>
            </a:r>
            <a:r>
              <a:rPr lang="en-US" dirty="0">
                <a:ea typeface="Calibri"/>
                <a:cs typeface="Calibri"/>
              </a:rPr>
              <a:t> quay </a:t>
            </a:r>
            <a:r>
              <a:rPr lang="en-US" dirty="0" err="1">
                <a:ea typeface="Calibri"/>
                <a:cs typeface="Calibri"/>
              </a:rPr>
              <a:t>vòng</a:t>
            </a:r>
            <a:r>
              <a:rPr lang="en-US" dirty="0">
                <a:ea typeface="Calibri"/>
                <a:cs typeface="Calibri"/>
              </a:rPr>
              <a:t> </a:t>
            </a:r>
            <a:r>
              <a:rPr lang="en-US" dirty="0" err="1">
                <a:ea typeface="Calibri"/>
                <a:cs typeface="Calibri"/>
              </a:rPr>
              <a:t>không</a:t>
            </a:r>
            <a:r>
              <a:rPr lang="en-US" dirty="0">
                <a:ea typeface="Calibri"/>
                <a:cs typeface="Calibri"/>
              </a:rPr>
              <a:t> </a:t>
            </a:r>
            <a:r>
              <a:rPr lang="en-US" dirty="0" err="1">
                <a:ea typeface="Calibri"/>
                <a:cs typeface="Calibri"/>
              </a:rPr>
              <a:t>cần</a:t>
            </a:r>
            <a:r>
              <a:rPr lang="en-US" dirty="0">
                <a:ea typeface="Calibri"/>
                <a:cs typeface="Calibri"/>
              </a:rPr>
              <a:t> backup </a:t>
            </a:r>
            <a:r>
              <a:rPr lang="en-US" dirty="0" err="1">
                <a:ea typeface="Calibri"/>
                <a:cs typeface="Calibri"/>
              </a:rPr>
              <a:t>dữ</a:t>
            </a:r>
            <a:r>
              <a:rPr lang="en-US" dirty="0">
                <a:ea typeface="Calibri"/>
                <a:cs typeface="Calibri"/>
              </a:rPr>
              <a:t> </a:t>
            </a:r>
            <a:r>
              <a:rPr lang="en-US" dirty="0" err="1">
                <a:ea typeface="Calibri"/>
                <a:cs typeface="Calibri"/>
              </a:rPr>
              <a:t>liệu</a:t>
            </a:r>
            <a:endParaRPr lang="en-US" dirty="0">
              <a:ea typeface="Calibri"/>
              <a:cs typeface="Calibri"/>
            </a:endParaRPr>
          </a:p>
          <a:p>
            <a:pPr marL="285750" indent="-285750">
              <a:buFont typeface="Arial" panose="020B0604020202020204" pitchFamily="34" charset="0"/>
              <a:buChar char="•"/>
            </a:pPr>
            <a:r>
              <a:rPr lang="en-US" dirty="0"/>
              <a:t>Sizing: Data </a:t>
            </a:r>
            <a:r>
              <a:rPr lang="en-US" dirty="0" err="1"/>
              <a:t>từ</a:t>
            </a:r>
            <a:r>
              <a:rPr lang="en-US" dirty="0"/>
              <a:t> 202401 </a:t>
            </a:r>
            <a:r>
              <a:rPr lang="en-US" dirty="0" err="1"/>
              <a:t>đến</a:t>
            </a:r>
            <a:r>
              <a:rPr lang="en-US" dirty="0"/>
              <a:t> nay, incremental monthly</a:t>
            </a:r>
            <a:endParaRPr lang="en-US" dirty="0">
              <a:ea typeface="Calibri"/>
              <a:cs typeface="Calibri"/>
            </a:endParaRPr>
          </a:p>
          <a:p>
            <a:pPr marL="285750" indent="-285750">
              <a:buFont typeface="Arial" panose="020B0604020202020204" pitchFamily="34" charset="0"/>
              <a:buChar char="•"/>
            </a:pPr>
            <a:r>
              <a:rPr lang="en-US" dirty="0" err="1"/>
              <a:t>Tần</a:t>
            </a:r>
            <a:r>
              <a:rPr lang="en-US" dirty="0"/>
              <a:t> </a:t>
            </a:r>
            <a:r>
              <a:rPr lang="en-US" dirty="0" err="1"/>
              <a:t>suất</a:t>
            </a:r>
            <a:r>
              <a:rPr lang="en-US" dirty="0"/>
              <a:t> </a:t>
            </a:r>
            <a:r>
              <a:rPr lang="en-US" dirty="0" err="1"/>
              <a:t>cập</a:t>
            </a:r>
            <a:r>
              <a:rPr lang="en-US" dirty="0"/>
              <a:t> </a:t>
            </a:r>
            <a:r>
              <a:rPr lang="en-US" dirty="0" err="1"/>
              <a:t>nhật</a:t>
            </a:r>
            <a:r>
              <a:rPr lang="en-US" dirty="0"/>
              <a:t>: </a:t>
            </a:r>
            <a:r>
              <a:rPr lang="en-US" dirty="0" err="1"/>
              <a:t>định</a:t>
            </a:r>
            <a:r>
              <a:rPr lang="en-US" dirty="0"/>
              <a:t> </a:t>
            </a:r>
            <a:r>
              <a:rPr lang="en-US" dirty="0" err="1"/>
              <a:t>kỳ</a:t>
            </a:r>
            <a:r>
              <a:rPr lang="en-US" dirty="0"/>
              <a:t> </a:t>
            </a:r>
            <a:r>
              <a:rPr lang="en-US" dirty="0" err="1"/>
              <a:t>hàng</a:t>
            </a:r>
            <a:r>
              <a:rPr lang="en-US" dirty="0"/>
              <a:t> </a:t>
            </a:r>
            <a:r>
              <a:rPr lang="en-US" dirty="0" err="1"/>
              <a:t>tháng</a:t>
            </a:r>
            <a:endParaRPr lang="en-US" dirty="0">
              <a:ea typeface="Calibri"/>
              <a:cs typeface="Calibri"/>
            </a:endParaRPr>
          </a:p>
          <a:p>
            <a:pPr marL="285750" indent="-285750">
              <a:buFont typeface="Arial" panose="020B0604020202020204" pitchFamily="34" charset="0"/>
              <a:buChar char="•"/>
            </a:pPr>
            <a:r>
              <a:rPr lang="en-US" dirty="0" err="1"/>
              <a:t>Hình</a:t>
            </a:r>
            <a:r>
              <a:rPr lang="en-US" dirty="0"/>
              <a:t> </a:t>
            </a:r>
            <a:r>
              <a:rPr lang="en-US" dirty="0" err="1"/>
              <a:t>thức</a:t>
            </a:r>
            <a:r>
              <a:rPr lang="en-US" dirty="0"/>
              <a:t> </a:t>
            </a:r>
            <a:r>
              <a:rPr lang="en-US" dirty="0" err="1"/>
              <a:t>lưu</a:t>
            </a:r>
            <a:r>
              <a:rPr lang="en-US" dirty="0"/>
              <a:t> </a:t>
            </a:r>
            <a:r>
              <a:rPr lang="en-US" dirty="0" err="1"/>
              <a:t>trữ</a:t>
            </a:r>
            <a:r>
              <a:rPr lang="en-US" dirty="0"/>
              <a:t>: file *.parquet </a:t>
            </a:r>
            <a:r>
              <a:rPr lang="en-US" dirty="0" err="1"/>
              <a:t>trên</a:t>
            </a:r>
            <a:r>
              <a:rPr lang="en-US" dirty="0"/>
              <a:t> Data Science Hub</a:t>
            </a:r>
            <a:endParaRPr lang="en-US" dirty="0">
              <a:ea typeface="Calibri"/>
              <a:cs typeface="Calibri"/>
            </a:endParaRPr>
          </a:p>
          <a:p>
            <a:pPr marL="285750" indent="-285750">
              <a:buFont typeface="Arial" panose="020B0604020202020204" pitchFamily="34" charset="0"/>
              <a:buChar char="•"/>
            </a:pPr>
            <a:r>
              <a:rPr lang="en-US" dirty="0"/>
              <a:t>Feature store </a:t>
            </a:r>
            <a:r>
              <a:rPr lang="en-US" dirty="0" err="1"/>
              <a:t>được</a:t>
            </a:r>
            <a:r>
              <a:rPr lang="en-US" dirty="0"/>
              <a:t> </a:t>
            </a:r>
            <a:r>
              <a:rPr lang="en-US" dirty="0" err="1"/>
              <a:t>lưu</a:t>
            </a:r>
            <a:r>
              <a:rPr lang="en-US" dirty="0"/>
              <a:t> </a:t>
            </a:r>
            <a:r>
              <a:rPr lang="en-US" dirty="0" err="1"/>
              <a:t>trữ</a:t>
            </a:r>
            <a:r>
              <a:rPr lang="en-US" dirty="0"/>
              <a:t> incremental </a:t>
            </a:r>
            <a:r>
              <a:rPr lang="en-US" dirty="0" err="1"/>
              <a:t>sau</a:t>
            </a:r>
            <a:r>
              <a:rPr lang="en-US" dirty="0"/>
              <a:t> </a:t>
            </a:r>
            <a:r>
              <a:rPr lang="en-US" dirty="0" err="1"/>
              <a:t>mỗi</a:t>
            </a:r>
            <a:r>
              <a:rPr lang="en-US" dirty="0"/>
              <a:t> </a:t>
            </a:r>
            <a:r>
              <a:rPr lang="en-US" dirty="0" err="1"/>
              <a:t>lần</a:t>
            </a:r>
            <a:r>
              <a:rPr lang="en-US" dirty="0"/>
              <a:t> </a:t>
            </a:r>
            <a:r>
              <a:rPr lang="en-US" dirty="0" err="1"/>
              <a:t>cập</a:t>
            </a:r>
            <a:r>
              <a:rPr lang="en-US" dirty="0"/>
              <a:t> </a:t>
            </a:r>
            <a:r>
              <a:rPr lang="en-US" dirty="0" err="1"/>
              <a:t>nhật</a:t>
            </a:r>
            <a:endParaRPr lang="en-US" dirty="0"/>
          </a:p>
        </p:txBody>
      </p:sp>
    </p:spTree>
    <p:extLst>
      <p:ext uri="{BB962C8B-B14F-4D97-AF65-F5344CB8AC3E}">
        <p14:creationId xmlns:p14="http://schemas.microsoft.com/office/powerpoint/2010/main" val="21627353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D06DD-26B0-11DA-368E-FDC15174EBDD}"/>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3C768CB4-7F2F-B1A6-8077-E92C8B2FBBBE}"/>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a:latin typeface="Times New Roman"/>
                <a:cs typeface="Times New Roman"/>
              </a:rPr>
              <a:t>Deployment Architecture</a:t>
            </a:r>
            <a:endParaRPr lang="en-AU" sz="3200">
              <a:solidFill>
                <a:schemeClr val="accent5"/>
              </a:solidFill>
              <a:latin typeface="Times New Roman"/>
              <a:cs typeface="Times New Roman"/>
            </a:endParaRPr>
          </a:p>
        </p:txBody>
      </p:sp>
      <p:sp>
        <p:nvSpPr>
          <p:cNvPr id="2" name="Rectangle 1">
            <a:extLst>
              <a:ext uri="{FF2B5EF4-FFF2-40B4-BE49-F238E27FC236}">
                <a16:creationId xmlns:a16="http://schemas.microsoft.com/office/drawing/2014/main" id="{51D115D5-A19F-CF2D-1AC4-78F1B9F8AC15}"/>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AI-generated content may be incorrect.">
            <a:extLst>
              <a:ext uri="{FF2B5EF4-FFF2-40B4-BE49-F238E27FC236}">
                <a16:creationId xmlns:a16="http://schemas.microsoft.com/office/drawing/2014/main" id="{A0155767-7EF8-F789-2065-4044AABD3959}"/>
              </a:ext>
            </a:extLst>
          </p:cNvPr>
          <p:cNvPicPr>
            <a:picLocks noChangeAspect="1"/>
          </p:cNvPicPr>
          <p:nvPr/>
        </p:nvPicPr>
        <p:blipFill>
          <a:blip r:embed="rId3"/>
          <a:stretch>
            <a:fillRect/>
          </a:stretch>
        </p:blipFill>
        <p:spPr>
          <a:xfrm>
            <a:off x="372490" y="773043"/>
            <a:ext cx="9304587" cy="5974522"/>
          </a:xfrm>
          <a:prstGeom prst="rect">
            <a:avLst/>
          </a:prstGeom>
        </p:spPr>
      </p:pic>
    </p:spTree>
    <p:extLst>
      <p:ext uri="{BB962C8B-B14F-4D97-AF65-F5344CB8AC3E}">
        <p14:creationId xmlns:p14="http://schemas.microsoft.com/office/powerpoint/2010/main" val="29342210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D06DD-26B0-11DA-368E-FDC15174EBDD}"/>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3C768CB4-7F2F-B1A6-8077-E92C8B2FBBBE}"/>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a:latin typeface="Times New Roman"/>
                <a:cs typeface="Times New Roman"/>
              </a:rPr>
              <a:t>Tech stack</a:t>
            </a:r>
            <a:endParaRPr lang="en-AU" sz="3200">
              <a:solidFill>
                <a:schemeClr val="accent5"/>
              </a:solidFill>
              <a:latin typeface="Times New Roman"/>
              <a:cs typeface="Times New Roman"/>
            </a:endParaRPr>
          </a:p>
        </p:txBody>
      </p:sp>
      <p:sp>
        <p:nvSpPr>
          <p:cNvPr id="2" name="Rectangle 1">
            <a:extLst>
              <a:ext uri="{FF2B5EF4-FFF2-40B4-BE49-F238E27FC236}">
                <a16:creationId xmlns:a16="http://schemas.microsoft.com/office/drawing/2014/main" id="{51D115D5-A19F-CF2D-1AC4-78F1B9F8AC15}"/>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25919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CA80F4-A8CB-6CE2-37B8-37BA97169EA2}"/>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31316B6-8658-156E-E761-B556AA2A3FA6}"/>
              </a:ext>
            </a:extLst>
          </p:cNvPr>
          <p:cNvSpPr>
            <a:spLocks noGrp="1"/>
          </p:cNvSpPr>
          <p:nvPr>
            <p:ph type="title"/>
          </p:nvPr>
        </p:nvSpPr>
        <p:spPr>
          <a:xfrm>
            <a:off x="263336" y="53511"/>
            <a:ext cx="11082528" cy="384721"/>
          </a:xfrm>
        </p:spPr>
        <p:txBody>
          <a:bodyPr/>
          <a:lstStyle/>
          <a:p>
            <a:r>
              <a:rPr lang="en-US"/>
              <a:t>QLYC-10380</a:t>
            </a:r>
            <a:r>
              <a:rPr lang="en-US" dirty="0"/>
              <a:t>| </a:t>
            </a:r>
            <a:r>
              <a:rPr lang="en-US" err="1"/>
              <a:t>Xây</a:t>
            </a:r>
            <a:r>
              <a:rPr lang="en-US"/>
              <a:t> </a:t>
            </a:r>
            <a:r>
              <a:rPr lang="en-US" err="1"/>
              <a:t>dựng</a:t>
            </a:r>
            <a:r>
              <a:rPr lang="en-US"/>
              <a:t> app upload </a:t>
            </a:r>
            <a:r>
              <a:rPr lang="en-US" err="1"/>
              <a:t>cho</a:t>
            </a:r>
            <a:r>
              <a:rPr lang="en-US"/>
              <a:t> file Thuế</a:t>
            </a:r>
            <a:endParaRPr lang="en-US">
              <a:cs typeface="Arial"/>
            </a:endParaRPr>
          </a:p>
        </p:txBody>
      </p:sp>
      <p:sp>
        <p:nvSpPr>
          <p:cNvPr id="89" name="TextBox 88">
            <a:extLst>
              <a:ext uri="{FF2B5EF4-FFF2-40B4-BE49-F238E27FC236}">
                <a16:creationId xmlns:a16="http://schemas.microsoft.com/office/drawing/2014/main" id="{DEEE97AE-07C9-4E66-AF6D-25AB79327139}"/>
              </a:ext>
            </a:extLst>
          </p:cNvPr>
          <p:cNvSpPr txBox="1"/>
          <p:nvPr/>
        </p:nvSpPr>
        <p:spPr>
          <a:xfrm>
            <a:off x="177350" y="465240"/>
            <a:ext cx="11723005" cy="1846659"/>
          </a:xfrm>
          <a:prstGeom prst="rect">
            <a:avLst/>
          </a:prstGeom>
          <a:noFill/>
        </p:spPr>
        <p:txBody>
          <a:bodyPr wrap="square" lIns="91440" tIns="45720" rIns="91440" bIns="45720" anchor="t">
            <a:spAutoFit/>
          </a:bodyPr>
          <a:lstStyle/>
          <a:p>
            <a:pPr>
              <a:spcAft>
                <a:spcPts val="600"/>
              </a:spcAft>
            </a:pPr>
            <a:r>
              <a:rPr lang="en-US" sz="1200" b="1" dirty="0"/>
              <a:t>Pain point: </a:t>
            </a:r>
            <a:r>
              <a:rPr lang="en-US" sz="1200" dirty="0" err="1"/>
              <a:t>Hàng</a:t>
            </a:r>
            <a:r>
              <a:rPr lang="en-US" sz="1200" dirty="0"/>
              <a:t> </a:t>
            </a:r>
            <a:r>
              <a:rPr lang="en-US" sz="1200" dirty="0" err="1"/>
              <a:t>tháng</a:t>
            </a:r>
            <a:r>
              <a:rPr lang="en-US" sz="1200" dirty="0"/>
              <a:t> NSD upload </a:t>
            </a:r>
            <a:r>
              <a:rPr lang="en-US" sz="1200" dirty="0" err="1"/>
              <a:t>khoảng</a:t>
            </a:r>
            <a:r>
              <a:rPr lang="en-US" sz="1200" dirty="0"/>
              <a:t> 300 files </a:t>
            </a:r>
            <a:r>
              <a:rPr lang="en-US" sz="1200" dirty="0" err="1"/>
              <a:t>thuế</a:t>
            </a:r>
            <a:r>
              <a:rPr lang="en-US" sz="1200" dirty="0"/>
              <a:t> </a:t>
            </a:r>
            <a:r>
              <a:rPr lang="en-US" sz="1200" dirty="0" err="1"/>
              <a:t>định</a:t>
            </a:r>
            <a:r>
              <a:rPr lang="en-US" sz="1200" dirty="0"/>
              <a:t> </a:t>
            </a:r>
            <a:r>
              <a:rPr lang="en-US" sz="1200" dirty="0" err="1"/>
              <a:t>dạng</a:t>
            </a:r>
            <a:r>
              <a:rPr lang="en-US" sz="1200" dirty="0"/>
              <a:t> XML </a:t>
            </a:r>
            <a:r>
              <a:rPr lang="en-US" sz="1200" dirty="0" err="1"/>
              <a:t>vào</a:t>
            </a:r>
            <a:r>
              <a:rPr lang="en-US" sz="1200" dirty="0"/>
              <a:t> </a:t>
            </a:r>
            <a:r>
              <a:rPr lang="en-US" sz="1200" dirty="0" err="1"/>
              <a:t>hệ</a:t>
            </a:r>
            <a:r>
              <a:rPr lang="en-US" sz="1200" dirty="0"/>
              <a:t> </a:t>
            </a:r>
            <a:r>
              <a:rPr lang="en-US" sz="1200" dirty="0" err="1"/>
              <a:t>thống</a:t>
            </a:r>
            <a:r>
              <a:rPr lang="en-US" sz="1200" dirty="0"/>
              <a:t> Jupiter ...</a:t>
            </a:r>
          </a:p>
          <a:p>
            <a:pPr>
              <a:spcAft>
                <a:spcPts val="600"/>
              </a:spcAft>
            </a:pPr>
            <a:r>
              <a:rPr lang="en-US" sz="1200" b="1" dirty="0" err="1"/>
              <a:t>Giải</a:t>
            </a:r>
            <a:r>
              <a:rPr lang="en-US" sz="1200" b="1" dirty="0"/>
              <a:t> </a:t>
            </a:r>
            <a:r>
              <a:rPr lang="en-US" sz="1200" b="1" dirty="0" err="1"/>
              <a:t>pháp</a:t>
            </a:r>
            <a:r>
              <a:rPr lang="en-US" sz="1200" dirty="0"/>
              <a:t>: </a:t>
            </a:r>
            <a:r>
              <a:rPr lang="en-US" sz="1200" dirty="0" err="1"/>
              <a:t>Xây</a:t>
            </a:r>
            <a:r>
              <a:rPr lang="en-US" sz="1200" dirty="0"/>
              <a:t> </a:t>
            </a:r>
            <a:r>
              <a:rPr lang="en-US" sz="1200" dirty="0" err="1"/>
              <a:t>dựng</a:t>
            </a:r>
            <a:r>
              <a:rPr lang="en-US" sz="1200" dirty="0"/>
              <a:t> </a:t>
            </a:r>
            <a:r>
              <a:rPr lang="en-US" sz="1200" dirty="0" err="1"/>
              <a:t>hệ</a:t>
            </a:r>
            <a:r>
              <a:rPr lang="en-US" sz="1200" dirty="0"/>
              <a:t> </a:t>
            </a:r>
            <a:r>
              <a:rPr lang="en-US" sz="1200" dirty="0" err="1"/>
              <a:t>thống</a:t>
            </a:r>
            <a:r>
              <a:rPr lang="en-US" sz="1200" dirty="0"/>
              <a:t> upload </a:t>
            </a:r>
            <a:r>
              <a:rPr lang="en-US" sz="1200" dirty="0" err="1"/>
              <a:t>và</a:t>
            </a:r>
            <a:r>
              <a:rPr lang="en-US" sz="1200" dirty="0"/>
              <a:t> </a:t>
            </a:r>
            <a:r>
              <a:rPr lang="en-US" sz="1200" dirty="0" err="1"/>
              <a:t>xử</a:t>
            </a:r>
            <a:r>
              <a:rPr lang="en-US" sz="1200" dirty="0"/>
              <a:t> </a:t>
            </a:r>
            <a:r>
              <a:rPr lang="en-US" sz="1200" dirty="0" err="1"/>
              <a:t>lý</a:t>
            </a:r>
            <a:r>
              <a:rPr lang="en-US" sz="1200" dirty="0"/>
              <a:t> </a:t>
            </a:r>
            <a:r>
              <a:rPr lang="en-US" sz="1200" dirty="0" err="1"/>
              <a:t>cho</a:t>
            </a:r>
            <a:r>
              <a:rPr lang="en-US" sz="1200" dirty="0"/>
              <a:t> </a:t>
            </a:r>
            <a:r>
              <a:rPr lang="en-US" sz="1200" dirty="0" err="1"/>
              <a:t>nhiều</a:t>
            </a:r>
            <a:r>
              <a:rPr lang="en-US" sz="1200" dirty="0"/>
              <a:t> </a:t>
            </a:r>
            <a:r>
              <a:rPr lang="en-US" sz="1200" dirty="0" err="1"/>
              <a:t>định</a:t>
            </a:r>
            <a:r>
              <a:rPr lang="en-US" sz="1200" dirty="0"/>
              <a:t> </a:t>
            </a:r>
            <a:r>
              <a:rPr lang="en-US" sz="1200" dirty="0" err="1"/>
              <a:t>dạng</a:t>
            </a:r>
            <a:r>
              <a:rPr lang="en-US" sz="1200" dirty="0"/>
              <a:t> file XML, </a:t>
            </a:r>
            <a:r>
              <a:rPr lang="en-US" sz="1200" dirty="0" err="1"/>
              <a:t>có</a:t>
            </a:r>
            <a:r>
              <a:rPr lang="en-US" sz="1200" dirty="0"/>
              <a:t> </a:t>
            </a:r>
            <a:r>
              <a:rPr lang="en-US" sz="1200" dirty="0" err="1"/>
              <a:t>khả</a:t>
            </a:r>
            <a:r>
              <a:rPr lang="en-US" sz="1200" dirty="0"/>
              <a:t> </a:t>
            </a:r>
            <a:r>
              <a:rPr lang="en-US" sz="1200" dirty="0" err="1"/>
              <a:t>năng</a:t>
            </a:r>
            <a:r>
              <a:rPr lang="en-US" sz="1200" dirty="0"/>
              <a:t> </a:t>
            </a:r>
            <a:r>
              <a:rPr lang="en-US" sz="1200" dirty="0" err="1"/>
              <a:t>mở</a:t>
            </a:r>
            <a:r>
              <a:rPr lang="en-US" sz="1200" dirty="0"/>
              <a:t> </a:t>
            </a:r>
            <a:r>
              <a:rPr lang="en-US" sz="1200" dirty="0" err="1"/>
              <a:t>rộng</a:t>
            </a:r>
            <a:r>
              <a:rPr lang="en-US" sz="1200" dirty="0"/>
              <a:t> </a:t>
            </a:r>
            <a:r>
              <a:rPr lang="en-US" sz="1200" dirty="0" err="1"/>
              <a:t>ra</a:t>
            </a:r>
            <a:r>
              <a:rPr lang="en-US" sz="1200" dirty="0"/>
              <a:t> </a:t>
            </a:r>
            <a:r>
              <a:rPr lang="en-US" sz="1200" dirty="0" err="1"/>
              <a:t>các</a:t>
            </a:r>
            <a:r>
              <a:rPr lang="en-US" sz="1200" dirty="0"/>
              <a:t> </a:t>
            </a:r>
            <a:r>
              <a:rPr lang="en-US" sz="1200" dirty="0" err="1"/>
              <a:t>định</a:t>
            </a:r>
            <a:r>
              <a:rPr lang="en-US" sz="1200" dirty="0"/>
              <a:t> </a:t>
            </a:r>
            <a:r>
              <a:rPr lang="en-US" sz="1200" dirty="0" err="1"/>
              <a:t>dạng</a:t>
            </a:r>
            <a:r>
              <a:rPr lang="en-US" sz="1200" dirty="0"/>
              <a:t> file </a:t>
            </a:r>
            <a:r>
              <a:rPr lang="en-US" sz="1200" dirty="0" err="1"/>
              <a:t>khác</a:t>
            </a:r>
            <a:r>
              <a:rPr lang="en-US" sz="1200" dirty="0"/>
              <a:t>, scale </a:t>
            </a:r>
            <a:r>
              <a:rPr lang="en-US" sz="1200" dirty="0" err="1"/>
              <a:t>và</a:t>
            </a:r>
            <a:r>
              <a:rPr lang="en-US" sz="1200" dirty="0"/>
              <a:t> </a:t>
            </a:r>
            <a:r>
              <a:rPr lang="en-US" sz="1200" dirty="0" err="1"/>
              <a:t>bảo</a:t>
            </a:r>
            <a:r>
              <a:rPr lang="en-US" sz="1200" dirty="0"/>
              <a:t> </a:t>
            </a:r>
            <a:r>
              <a:rPr lang="en-US" sz="1200" dirty="0" err="1"/>
              <a:t>mật</a:t>
            </a:r>
            <a:r>
              <a:rPr lang="en-US" sz="1200" dirty="0"/>
              <a:t> ...</a:t>
            </a:r>
            <a:endParaRPr lang="en-US" sz="1200" dirty="0">
              <a:cs typeface="Arial"/>
            </a:endParaRPr>
          </a:p>
          <a:p>
            <a:pPr>
              <a:spcAft>
                <a:spcPts val="600"/>
              </a:spcAft>
            </a:pPr>
            <a:r>
              <a:rPr lang="en-US" sz="1200" b="1" dirty="0" err="1"/>
              <a:t>Thông</a:t>
            </a:r>
            <a:r>
              <a:rPr lang="en-US" sz="1200" b="1" dirty="0"/>
              <a:t> tin chi </a:t>
            </a:r>
            <a:r>
              <a:rPr lang="en-US" sz="1200" b="1" dirty="0" err="1"/>
              <a:t>tiết</a:t>
            </a:r>
            <a:r>
              <a:rPr lang="en-US" sz="1200" b="1" dirty="0"/>
              <a:t>:</a:t>
            </a:r>
            <a:endParaRPr lang="en-US" sz="1200" b="1" dirty="0">
              <a:cs typeface="Arial"/>
            </a:endParaRPr>
          </a:p>
          <a:p>
            <a:pPr marL="285750" indent="-285750">
              <a:spcAft>
                <a:spcPts val="600"/>
              </a:spcAft>
              <a:buFont typeface="Arial" panose="020B0604020202020204" pitchFamily="34" charset="0"/>
              <a:buChar char="•"/>
            </a:pPr>
            <a:r>
              <a:rPr lang="en-US" sz="1200" b="1" dirty="0" err="1"/>
              <a:t>Số</a:t>
            </a:r>
            <a:r>
              <a:rPr lang="en-US" sz="1200" dirty="0"/>
              <a:t> </a:t>
            </a:r>
            <a:r>
              <a:rPr lang="en-US" sz="1200" b="1" dirty="0" err="1"/>
              <a:t>lượng</a:t>
            </a:r>
            <a:r>
              <a:rPr lang="en-US" sz="1200" b="1" dirty="0"/>
              <a:t> feature</a:t>
            </a:r>
            <a:r>
              <a:rPr lang="en-US" sz="1200" dirty="0"/>
              <a:t>: 1</a:t>
            </a:r>
          </a:p>
          <a:p>
            <a:pPr marL="285750" indent="-285750">
              <a:spcAft>
                <a:spcPts val="600"/>
              </a:spcAft>
              <a:buFont typeface="Arial" panose="020B0604020202020204" pitchFamily="34" charset="0"/>
              <a:buChar char="•"/>
            </a:pPr>
            <a:r>
              <a:rPr lang="en-US" sz="1200" b="1"/>
              <a:t>Label</a:t>
            </a:r>
            <a:r>
              <a:rPr lang="en-US" sz="1200"/>
              <a:t>: </a:t>
            </a:r>
            <a:r>
              <a:rPr lang="en-US" sz="1200" dirty="0"/>
              <a:t> </a:t>
            </a:r>
            <a:endParaRPr lang="en-US" sz="1200" dirty="0">
              <a:cs typeface="Arial"/>
            </a:endParaRPr>
          </a:p>
          <a:p>
            <a:pPr marL="285750" indent="-285750">
              <a:spcAft>
                <a:spcPts val="600"/>
              </a:spcAft>
              <a:buFont typeface="Arial" panose="020B0604020202020204" pitchFamily="34" charset="0"/>
              <a:buChar char="•"/>
            </a:pPr>
            <a:r>
              <a:rPr lang="en-US" sz="1200" b="1"/>
              <a:t>Performance</a:t>
            </a:r>
            <a:r>
              <a:rPr lang="en-US" sz="1200"/>
              <a:t>: </a:t>
            </a:r>
          </a:p>
          <a:p>
            <a:pPr marL="285750" indent="-285750">
              <a:spcAft>
                <a:spcPts val="600"/>
              </a:spcAft>
              <a:buFont typeface="Arial" panose="020B0604020202020204" pitchFamily="34" charset="0"/>
              <a:buChar char="•"/>
            </a:pPr>
            <a:r>
              <a:rPr lang="en-US" sz="1200" b="1" dirty="0"/>
              <a:t>Sizing (</a:t>
            </a:r>
            <a:r>
              <a:rPr lang="en-US" sz="1200" b="1" dirty="0" err="1"/>
              <a:t>Số</a:t>
            </a:r>
            <a:r>
              <a:rPr lang="en-US" sz="1200" b="1" dirty="0"/>
              <a:t> </a:t>
            </a:r>
            <a:r>
              <a:rPr lang="en-US" sz="1200" b="1" dirty="0" err="1"/>
              <a:t>lượng</a:t>
            </a:r>
            <a:r>
              <a:rPr lang="en-US" sz="1200" b="1" dirty="0"/>
              <a:t> KH)</a:t>
            </a:r>
            <a:r>
              <a:rPr lang="en-US" sz="1200" dirty="0"/>
              <a:t>: </a:t>
            </a:r>
          </a:p>
        </p:txBody>
      </p:sp>
      <p:sp>
        <p:nvSpPr>
          <p:cNvPr id="93" name="Slide Number Placeholder 2">
            <a:extLst>
              <a:ext uri="{FF2B5EF4-FFF2-40B4-BE49-F238E27FC236}">
                <a16:creationId xmlns:a16="http://schemas.microsoft.com/office/drawing/2014/main" id="{B3A2F84F-0757-5FC1-BB8E-27E9355A19B6}"/>
              </a:ext>
            </a:extLst>
          </p:cNvPr>
          <p:cNvSpPr txBox="1">
            <a:spLocks/>
          </p:cNvSpPr>
          <p:nvPr/>
        </p:nvSpPr>
        <p:spPr bwMode="gray">
          <a:xfrm>
            <a:off x="11719322" y="6414447"/>
            <a:ext cx="472686" cy="303998"/>
          </a:xfrm>
          <a:prstGeom prst="rect">
            <a:avLst/>
          </a:prstGeom>
          <a:noFill/>
          <a:ln w="9525">
            <a:noFill/>
            <a:miter lim="800000"/>
            <a:headEnd/>
            <a:tailEnd/>
          </a:ln>
          <a:effectLst/>
        </p:spPr>
        <p:txBody>
          <a:bodyPr vert="horz" wrap="none" lIns="0" tIns="0" rIns="0" bIns="0" numCol="1" anchor="t" anchorCtr="0" compatLnSpc="1">
            <a:prstTxWarp prst="textNoShape">
              <a:avLst/>
            </a:prstTxWarp>
          </a:bodyPr>
          <a:lstStyle>
            <a:defPPr>
              <a:defRPr lang="en-US"/>
            </a:defPPr>
            <a:lvl1pPr algn="r" rtl="0" fontAlgn="base">
              <a:spcBef>
                <a:spcPct val="0"/>
              </a:spcBef>
              <a:spcAft>
                <a:spcPct val="0"/>
              </a:spcAft>
              <a:defRPr lang="en-GB" sz="2041" b="0" kern="1200">
                <a:solidFill>
                  <a:srgbClr val="AAAAAA"/>
                </a:solidFill>
                <a:latin typeface="Calibri" panose="020F0502020204030204" pitchFamily="34" charset="0"/>
                <a:ea typeface="+mn-ea"/>
                <a:cs typeface="Calibri" panose="020F0502020204030204" pitchFamily="34" charset="0"/>
              </a:defRPr>
            </a:lvl1pPr>
            <a:lvl2pPr marL="555236" algn="l" rtl="0" fontAlgn="base">
              <a:spcBef>
                <a:spcPct val="0"/>
              </a:spcBef>
              <a:spcAft>
                <a:spcPct val="0"/>
              </a:spcAft>
              <a:defRPr sz="1942" kern="1200">
                <a:solidFill>
                  <a:schemeClr val="tx1"/>
                </a:solidFill>
                <a:latin typeface="Arial" charset="0"/>
                <a:ea typeface="+mn-ea"/>
                <a:cs typeface="+mn-cs"/>
              </a:defRPr>
            </a:lvl2pPr>
            <a:lvl3pPr marL="1110474" algn="l" rtl="0" fontAlgn="base">
              <a:spcBef>
                <a:spcPct val="0"/>
              </a:spcBef>
              <a:spcAft>
                <a:spcPct val="0"/>
              </a:spcAft>
              <a:defRPr sz="1942" kern="1200">
                <a:solidFill>
                  <a:schemeClr val="tx1"/>
                </a:solidFill>
                <a:latin typeface="Arial" charset="0"/>
                <a:ea typeface="+mn-ea"/>
                <a:cs typeface="+mn-cs"/>
              </a:defRPr>
            </a:lvl3pPr>
            <a:lvl4pPr marL="1665710" algn="l" rtl="0" fontAlgn="base">
              <a:spcBef>
                <a:spcPct val="0"/>
              </a:spcBef>
              <a:spcAft>
                <a:spcPct val="0"/>
              </a:spcAft>
              <a:defRPr sz="1942" kern="1200">
                <a:solidFill>
                  <a:schemeClr val="tx1"/>
                </a:solidFill>
                <a:latin typeface="Arial" charset="0"/>
                <a:ea typeface="+mn-ea"/>
                <a:cs typeface="+mn-cs"/>
              </a:defRPr>
            </a:lvl4pPr>
            <a:lvl5pPr marL="2220946" algn="l" rtl="0" fontAlgn="base">
              <a:spcBef>
                <a:spcPct val="0"/>
              </a:spcBef>
              <a:spcAft>
                <a:spcPct val="0"/>
              </a:spcAft>
              <a:defRPr sz="1942" kern="1200">
                <a:solidFill>
                  <a:schemeClr val="tx1"/>
                </a:solidFill>
                <a:latin typeface="Arial" charset="0"/>
                <a:ea typeface="+mn-ea"/>
                <a:cs typeface="+mn-cs"/>
              </a:defRPr>
            </a:lvl5pPr>
            <a:lvl6pPr marL="2776183" algn="l" defTabSz="1110474" rtl="0" eaLnBrk="1" latinLnBrk="0" hangingPunct="1">
              <a:defRPr sz="1942" kern="1200">
                <a:solidFill>
                  <a:schemeClr val="tx1"/>
                </a:solidFill>
                <a:latin typeface="Arial" charset="0"/>
                <a:ea typeface="+mn-ea"/>
                <a:cs typeface="+mn-cs"/>
              </a:defRPr>
            </a:lvl6pPr>
            <a:lvl7pPr marL="3331421" algn="l" defTabSz="1110474" rtl="0" eaLnBrk="1" latinLnBrk="0" hangingPunct="1">
              <a:defRPr sz="1942" kern="1200">
                <a:solidFill>
                  <a:schemeClr val="tx1"/>
                </a:solidFill>
                <a:latin typeface="Arial" charset="0"/>
                <a:ea typeface="+mn-ea"/>
                <a:cs typeface="+mn-cs"/>
              </a:defRPr>
            </a:lvl7pPr>
            <a:lvl8pPr marL="3886657" algn="l" defTabSz="1110474" rtl="0" eaLnBrk="1" latinLnBrk="0" hangingPunct="1">
              <a:defRPr sz="1942" kern="1200">
                <a:solidFill>
                  <a:schemeClr val="tx1"/>
                </a:solidFill>
                <a:latin typeface="Arial" charset="0"/>
                <a:ea typeface="+mn-ea"/>
                <a:cs typeface="+mn-cs"/>
              </a:defRPr>
            </a:lvl8pPr>
            <a:lvl9pPr marL="4441893" algn="l" defTabSz="1110474" rtl="0" eaLnBrk="1" latinLnBrk="0" hangingPunct="1">
              <a:defRPr sz="1942" kern="1200">
                <a:solidFill>
                  <a:schemeClr val="tx1"/>
                </a:solidFill>
                <a:latin typeface="Arial" charset="0"/>
                <a:ea typeface="+mn-ea"/>
                <a:cs typeface="+mn-cs"/>
              </a:defRPr>
            </a:lvl9pPr>
          </a:lstStyle>
          <a:p>
            <a:pPr marL="0" marR="0" lvl="0" indent="0" algn="r" defTabSz="933003" rtl="0" eaLnBrk="1" fontAlgn="base" latinLnBrk="0" hangingPunct="1">
              <a:lnSpc>
                <a:spcPct val="100000"/>
              </a:lnSpc>
              <a:spcBef>
                <a:spcPct val="0"/>
              </a:spcBef>
              <a:spcAft>
                <a:spcPct val="0"/>
              </a:spcAft>
              <a:buClrTx/>
              <a:buSzTx/>
              <a:buFontTx/>
              <a:buNone/>
              <a:tabLst/>
              <a:defRPr/>
            </a:pPr>
            <a:fld id="{E271AAED-6163-4724-AD23-2EB3F0C94845}" type="slidenum">
              <a:rPr kumimoji="0" lang="en-US" sz="2041" b="1" i="0" u="none" strike="noStrike" kern="1200" cap="none" spc="0" normalizeH="0" baseline="0" noProof="0" smtClean="0">
                <a:ln>
                  <a:noFill/>
                </a:ln>
                <a:solidFill>
                  <a:srgbClr val="AAAAAA"/>
                </a:solidFill>
                <a:effectLst/>
                <a:uLnTx/>
                <a:uFillTx/>
                <a:latin typeface="Calibri" panose="020F0502020204030204" pitchFamily="34" charset="0"/>
                <a:ea typeface="+mn-ea"/>
                <a:cs typeface="Calibri" panose="020F0502020204030204" pitchFamily="34" charset="0"/>
              </a:rPr>
              <a:pPr marL="0" marR="0" lvl="0" indent="0" algn="r" defTabSz="933003" rtl="0" eaLnBrk="1" fontAlgn="base" latinLnBrk="0" hangingPunct="1">
                <a:lnSpc>
                  <a:spcPct val="100000"/>
                </a:lnSpc>
                <a:spcBef>
                  <a:spcPct val="0"/>
                </a:spcBef>
                <a:spcAft>
                  <a:spcPct val="0"/>
                </a:spcAft>
                <a:buClrTx/>
                <a:buSzTx/>
                <a:buFontTx/>
                <a:buNone/>
                <a:tabLst/>
                <a:defRPr/>
              </a:pPr>
              <a:t>27</a:t>
            </a:fld>
            <a:r>
              <a:rPr kumimoji="0" lang="en-US" sz="2041" b="0" i="0" u="none" strike="noStrike" kern="1200" cap="none" spc="0" normalizeH="0" baseline="0" noProof="0">
                <a:ln>
                  <a:noFill/>
                </a:ln>
                <a:solidFill>
                  <a:srgbClr val="AAAAAA"/>
                </a:solidFill>
                <a:effectLst/>
                <a:uLnTx/>
                <a:uFillTx/>
                <a:latin typeface="Calibri" panose="020F0502020204030204" pitchFamily="34" charset="0"/>
                <a:ea typeface="+mn-ea"/>
                <a:cs typeface="Calibri" panose="020F0502020204030204" pitchFamily="34" charset="0"/>
              </a:rPr>
              <a:t> </a:t>
            </a:r>
          </a:p>
        </p:txBody>
      </p:sp>
      <p:sp>
        <p:nvSpPr>
          <p:cNvPr id="50" name="TextBox 49">
            <a:extLst>
              <a:ext uri="{FF2B5EF4-FFF2-40B4-BE49-F238E27FC236}">
                <a16:creationId xmlns:a16="http://schemas.microsoft.com/office/drawing/2014/main" id="{530394A5-BEAF-4119-9D17-502E92017467}"/>
              </a:ext>
            </a:extLst>
          </p:cNvPr>
          <p:cNvSpPr txBox="1"/>
          <p:nvPr/>
        </p:nvSpPr>
        <p:spPr>
          <a:xfrm>
            <a:off x="7413172" y="1258321"/>
            <a:ext cx="3790472" cy="794554"/>
          </a:xfrm>
          <a:prstGeom prst="rect">
            <a:avLst/>
          </a:prstGeom>
          <a:ln w="6350">
            <a:noFill/>
            <a:miter lim="800000"/>
          </a:ln>
        </p:spPr>
        <p:txBody>
          <a:bodyPr vert="horz" wrap="square" lIns="0" tIns="0" rIns="0" bIns="0" rtlCol="0" anchor="t">
            <a:noAutofit/>
          </a:bodyPr>
          <a:lstStyle/>
          <a:p>
            <a:pPr marL="285750" indent="-285750">
              <a:spcBef>
                <a:spcPts val="300"/>
              </a:spcBef>
              <a:spcAft>
                <a:spcPts val="600"/>
              </a:spcAft>
              <a:buFont typeface="Arial" panose="020B0604020202020204" pitchFamily="34" charset="0"/>
              <a:buChar char="•"/>
            </a:pPr>
            <a:r>
              <a:rPr lang="en-US" sz="1200" b="1"/>
              <a:t>Serving</a:t>
            </a:r>
            <a:r>
              <a:rPr lang="en-US" sz="1200"/>
              <a:t>: </a:t>
            </a:r>
            <a:endParaRPr lang="en-US" sz="1200">
              <a:cs typeface="Arial"/>
            </a:endParaRPr>
          </a:p>
          <a:p>
            <a:pPr marL="285750" indent="-285750">
              <a:spcBef>
                <a:spcPts val="300"/>
              </a:spcBef>
              <a:spcAft>
                <a:spcPts val="600"/>
              </a:spcAft>
              <a:buFont typeface="Arial" panose="020B0604020202020204" pitchFamily="34" charset="0"/>
              <a:buChar char="•"/>
            </a:pPr>
            <a:r>
              <a:rPr lang="en-US" sz="1200" b="1" dirty="0" err="1"/>
              <a:t>Tần</a:t>
            </a:r>
            <a:r>
              <a:rPr lang="en-US" sz="1200" b="1" dirty="0"/>
              <a:t> </a:t>
            </a:r>
            <a:r>
              <a:rPr lang="en-US" sz="1200" b="1" dirty="0" err="1"/>
              <a:t>suất</a:t>
            </a:r>
            <a:r>
              <a:rPr lang="en-US" sz="1200" b="1" dirty="0"/>
              <a:t> refresh/update </a:t>
            </a:r>
            <a:r>
              <a:rPr lang="en-US" sz="1200" b="1" dirty="0" err="1"/>
              <a:t>mô</a:t>
            </a:r>
            <a:r>
              <a:rPr lang="en-US" sz="1200" b="1" dirty="0"/>
              <a:t> </a:t>
            </a:r>
            <a:r>
              <a:rPr lang="en-US" sz="1200" b="1" dirty="0" err="1"/>
              <a:t>hình</a:t>
            </a:r>
            <a:r>
              <a:rPr lang="en-US" sz="1200" dirty="0"/>
              <a:t>: </a:t>
            </a:r>
            <a:endParaRPr lang="en-US" sz="1200" dirty="0">
              <a:cs typeface="Arial"/>
            </a:endParaRPr>
          </a:p>
        </p:txBody>
      </p:sp>
    </p:spTree>
    <p:extLst>
      <p:ext uri="{BB962C8B-B14F-4D97-AF65-F5344CB8AC3E}">
        <p14:creationId xmlns:p14="http://schemas.microsoft.com/office/powerpoint/2010/main" val="29491570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90C676-FA49-5962-B81B-DD9DC7347442}"/>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B46C0DA1-DF4A-4025-8B97-C2633998FC8E}"/>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err="1">
                <a:latin typeface="+mn-lt"/>
                <a:cs typeface="Times New Roman" panose="02020603050405020304" pitchFamily="18" charset="0"/>
              </a:rPr>
              <a:t>Mô</a:t>
            </a:r>
            <a:r>
              <a:rPr lang="en-AU">
                <a:latin typeface="+mn-lt"/>
                <a:cs typeface="Times New Roman" panose="02020603050405020304" pitchFamily="18" charset="0"/>
              </a:rPr>
              <a:t> </a:t>
            </a:r>
            <a:r>
              <a:rPr lang="en-AU" err="1">
                <a:latin typeface="+mn-lt"/>
                <a:cs typeface="Times New Roman" panose="02020603050405020304" pitchFamily="18" charset="0"/>
              </a:rPr>
              <a:t>tả</a:t>
            </a:r>
            <a:r>
              <a:rPr lang="en-AU">
                <a:latin typeface="+mn-lt"/>
                <a:cs typeface="Times New Roman" panose="02020603050405020304" pitchFamily="18" charset="0"/>
              </a:rPr>
              <a:t> </a:t>
            </a:r>
            <a:r>
              <a:rPr lang="en-AU" err="1">
                <a:latin typeface="+mn-lt"/>
                <a:cs typeface="Times New Roman" panose="02020603050405020304" pitchFamily="18" charset="0"/>
              </a:rPr>
              <a:t>thay</a:t>
            </a:r>
            <a:r>
              <a:rPr lang="en-AU">
                <a:latin typeface="+mn-lt"/>
                <a:cs typeface="Times New Roman" panose="02020603050405020304" pitchFamily="18" charset="0"/>
              </a:rPr>
              <a:t> </a:t>
            </a:r>
            <a:r>
              <a:rPr lang="en-AU" err="1">
                <a:latin typeface="+mn-lt"/>
                <a:cs typeface="Times New Roman" panose="02020603050405020304" pitchFamily="18" charset="0"/>
              </a:rPr>
              <a:t>đổi</a:t>
            </a:r>
            <a:r>
              <a:rPr lang="en-AU">
                <a:latin typeface="+mn-lt"/>
                <a:cs typeface="Times New Roman" panose="02020603050405020304" pitchFamily="18" charset="0"/>
              </a:rPr>
              <a:t> </a:t>
            </a:r>
            <a:r>
              <a:rPr lang="en-AU" err="1">
                <a:latin typeface="+mn-lt"/>
                <a:cs typeface="Times New Roman" panose="02020603050405020304" pitchFamily="18" charset="0"/>
              </a:rPr>
              <a:t>hệ</a:t>
            </a:r>
            <a:r>
              <a:rPr lang="en-AU">
                <a:latin typeface="+mn-lt"/>
                <a:cs typeface="Times New Roman" panose="02020603050405020304" pitchFamily="18" charset="0"/>
              </a:rPr>
              <a:t> </a:t>
            </a:r>
            <a:r>
              <a:rPr lang="en-AU" err="1">
                <a:latin typeface="+mn-lt"/>
                <a:cs typeface="Times New Roman" panose="02020603050405020304" pitchFamily="18" charset="0"/>
              </a:rPr>
              <a:t>thống</a:t>
            </a:r>
            <a:endParaRPr lang="en-AU" sz="3200">
              <a:solidFill>
                <a:schemeClr val="accent5"/>
              </a:solidFill>
              <a:latin typeface="+mn-lt"/>
              <a:cs typeface="Times New Roman" panose="02020603050405020304" pitchFamily="18" charset="0"/>
            </a:endParaRPr>
          </a:p>
        </p:txBody>
      </p:sp>
      <p:sp>
        <p:nvSpPr>
          <p:cNvPr id="2" name="Rectangle 1">
            <a:extLst>
              <a:ext uri="{FF2B5EF4-FFF2-40B4-BE49-F238E27FC236}">
                <a16:creationId xmlns:a16="http://schemas.microsoft.com/office/drawing/2014/main" id="{67BE22BA-E982-3AEE-47C5-1B473A34819E}"/>
              </a:ext>
            </a:extLst>
          </p:cNvPr>
          <p:cNvSpPr/>
          <p:nvPr/>
        </p:nvSpPr>
        <p:spPr>
          <a:xfrm>
            <a:off x="527456" y="723538"/>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5" name="Table 74">
            <a:extLst>
              <a:ext uri="{FF2B5EF4-FFF2-40B4-BE49-F238E27FC236}">
                <a16:creationId xmlns:a16="http://schemas.microsoft.com/office/drawing/2014/main" id="{494ED54B-EA6A-AF10-93AF-DC52F2500DF0}"/>
              </a:ext>
            </a:extLst>
          </p:cNvPr>
          <p:cNvGraphicFramePr>
            <a:graphicFrameLocks noGrp="1"/>
          </p:cNvGraphicFramePr>
          <p:nvPr>
            <p:extLst>
              <p:ext uri="{D42A27DB-BD31-4B8C-83A1-F6EECF244321}">
                <p14:modId xmlns:p14="http://schemas.microsoft.com/office/powerpoint/2010/main" val="1892033111"/>
              </p:ext>
            </p:extLst>
          </p:nvPr>
        </p:nvGraphicFramePr>
        <p:xfrm>
          <a:off x="527456" y="1142432"/>
          <a:ext cx="10769598" cy="3840480"/>
        </p:xfrm>
        <a:graphic>
          <a:graphicData uri="http://schemas.openxmlformats.org/drawingml/2006/table">
            <a:tbl>
              <a:tblPr firstRow="1" bandRow="1">
                <a:tableStyleId>{5C22544A-7EE6-4342-B048-85BDC9FD1C3A}</a:tableStyleId>
              </a:tblPr>
              <a:tblGrid>
                <a:gridCol w="1538514">
                  <a:extLst>
                    <a:ext uri="{9D8B030D-6E8A-4147-A177-3AD203B41FA5}">
                      <a16:colId xmlns:a16="http://schemas.microsoft.com/office/drawing/2014/main" val="3458938680"/>
                    </a:ext>
                  </a:extLst>
                </a:gridCol>
                <a:gridCol w="2591755">
                  <a:extLst>
                    <a:ext uri="{9D8B030D-6E8A-4147-A177-3AD203B41FA5}">
                      <a16:colId xmlns:a16="http://schemas.microsoft.com/office/drawing/2014/main" val="1608458283"/>
                    </a:ext>
                  </a:extLst>
                </a:gridCol>
                <a:gridCol w="1629953">
                  <a:extLst>
                    <a:ext uri="{9D8B030D-6E8A-4147-A177-3AD203B41FA5}">
                      <a16:colId xmlns:a16="http://schemas.microsoft.com/office/drawing/2014/main" val="626532612"/>
                    </a:ext>
                  </a:extLst>
                </a:gridCol>
                <a:gridCol w="208280">
                  <a:extLst>
                    <a:ext uri="{9D8B030D-6E8A-4147-A177-3AD203B41FA5}">
                      <a16:colId xmlns:a16="http://schemas.microsoft.com/office/drawing/2014/main" val="2274830036"/>
                    </a:ext>
                  </a:extLst>
                </a:gridCol>
                <a:gridCol w="1724068">
                  <a:extLst>
                    <a:ext uri="{9D8B030D-6E8A-4147-A177-3AD203B41FA5}">
                      <a16:colId xmlns:a16="http://schemas.microsoft.com/office/drawing/2014/main" val="2883255219"/>
                    </a:ext>
                  </a:extLst>
                </a:gridCol>
                <a:gridCol w="1538514">
                  <a:extLst>
                    <a:ext uri="{9D8B030D-6E8A-4147-A177-3AD203B41FA5}">
                      <a16:colId xmlns:a16="http://schemas.microsoft.com/office/drawing/2014/main" val="2476655119"/>
                    </a:ext>
                  </a:extLst>
                </a:gridCol>
                <a:gridCol w="1538514">
                  <a:extLst>
                    <a:ext uri="{9D8B030D-6E8A-4147-A177-3AD203B41FA5}">
                      <a16:colId xmlns:a16="http://schemas.microsoft.com/office/drawing/2014/main" val="3239915798"/>
                    </a:ext>
                  </a:extLst>
                </a:gridCol>
              </a:tblGrid>
              <a:tr h="0">
                <a:tc>
                  <a:txBody>
                    <a:bodyPr/>
                    <a:lstStyle/>
                    <a:p>
                      <a:r>
                        <a:rPr lang="en-US"/>
                        <a:t>System Profile</a:t>
                      </a:r>
                    </a:p>
                  </a:txBody>
                  <a:tcPr anchor="ctr">
                    <a:lnR w="12700" cap="flat" cmpd="sng" algn="ctr">
                      <a:solidFill>
                        <a:schemeClr val="bg1"/>
                      </a:solidFill>
                      <a:prstDash val="solid"/>
                      <a:round/>
                      <a:headEnd type="none" w="med" len="med"/>
                      <a:tailEnd type="none" w="med" len="med"/>
                    </a:lnR>
                    <a:solidFill>
                      <a:schemeClr val="accent3"/>
                    </a:solidFill>
                  </a:tcPr>
                </a:tc>
                <a:tc>
                  <a:txBody>
                    <a:bodyPr/>
                    <a:lstStyle/>
                    <a:p>
                      <a:r>
                        <a:rPr lang="en-US" dirty="0"/>
                        <a:t>Component</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solidFill>
                      <a:schemeClr val="accent3"/>
                    </a:solidFill>
                  </a:tcPr>
                </a:tc>
                <a:tc>
                  <a:txBody>
                    <a:bodyPr/>
                    <a:lstStyle/>
                    <a:p>
                      <a:r>
                        <a:rPr lang="en-US"/>
                        <a:t>Sub-Item</a:t>
                      </a:r>
                    </a:p>
                  </a:txBody>
                  <a:tcPr anchor="ctr">
                    <a:lnL w="12700" cap="flat" cmpd="sng" algn="ctr">
                      <a:solidFill>
                        <a:schemeClr val="bg1"/>
                      </a:solidFill>
                      <a:prstDash val="solid"/>
                      <a:round/>
                      <a:headEnd type="none" w="med" len="med"/>
                      <a:tailEnd type="none" w="med" len="med"/>
                    </a:lnL>
                    <a:solidFill>
                      <a:schemeClr val="accent3"/>
                    </a:solidFill>
                  </a:tcPr>
                </a:tc>
                <a:tc>
                  <a:txBody>
                    <a:bodyPr/>
                    <a:lstStyle/>
                    <a:p>
                      <a:pPr algn="ctr"/>
                      <a:endParaRPr lang="en-US"/>
                    </a:p>
                  </a:txBody>
                  <a:tcPr anchor="ctr">
                    <a:lnR w="12700" cap="flat" cmpd="sng" algn="ctr">
                      <a:solidFill>
                        <a:schemeClr val="accent1"/>
                      </a:solidFill>
                      <a:prstDash val="solid"/>
                      <a:round/>
                      <a:headEnd type="none" w="med" len="med"/>
                      <a:tailEnd type="none" w="med" len="med"/>
                    </a:lnR>
                    <a:noFill/>
                  </a:tcPr>
                </a:tc>
                <a:tc>
                  <a:txBody>
                    <a:bodyPr/>
                    <a:lstStyle/>
                    <a:p>
                      <a:pPr algn="ctr"/>
                      <a:r>
                        <a:rPr lang="en-US" dirty="0"/>
                        <a:t>Code</a:t>
                      </a:r>
                    </a:p>
                  </a:txBody>
                  <a:tcPr anchor="ctr">
                    <a:lnL w="12700" cap="flat" cmpd="sng" algn="ctr">
                      <a:solidFill>
                        <a:schemeClr val="accent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algn="ctr"/>
                      <a:r>
                        <a:rPr lang="en-US"/>
                        <a:t>Model</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algn="ctr"/>
                      <a:r>
                        <a:rPr lang="en-US"/>
                        <a:t>Data</a:t>
                      </a:r>
                    </a:p>
                  </a:txBody>
                  <a:tcPr anchor="ctr">
                    <a:lnL w="12700" cap="flat" cmpd="sng" algn="ctr">
                      <a:solidFill>
                        <a:schemeClr val="bg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extLst>
                  <a:ext uri="{0D108BD9-81ED-4DB2-BD59-A6C34878D82A}">
                    <a16:rowId xmlns:a16="http://schemas.microsoft.com/office/drawing/2014/main" val="1334462645"/>
                  </a:ext>
                </a:extLst>
              </a:tr>
              <a:tr h="0">
                <a:tc rowSpan="4">
                  <a:txBody>
                    <a:bodyPr/>
                    <a:lstStyle/>
                    <a:p>
                      <a:r>
                        <a:rPr lang="en-US" dirty="0"/>
                        <a:t>App Upload System</a:t>
                      </a:r>
                    </a:p>
                  </a:txBody>
                  <a:tcPr anchor="ctr">
                    <a:lnR w="12700" cap="flat" cmpd="sng" algn="ctr">
                      <a:solidFill>
                        <a:schemeClr val="accent1"/>
                      </a:solidFill>
                      <a:prstDash val="solid"/>
                      <a:round/>
                      <a:headEnd type="none" w="med" len="med"/>
                      <a:tailEnd type="none" w="med" len="med"/>
                    </a:lnR>
                    <a:noFill/>
                  </a:tcPr>
                </a:tc>
                <a:tc rowSpan="3">
                  <a:txBody>
                    <a:bodyPr/>
                    <a:lstStyle/>
                    <a:p>
                      <a:r>
                        <a:rPr lang="en-US" dirty="0"/>
                        <a:t>Front-end</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a:txBody>
                    <a:bodyPr/>
                    <a:lstStyle/>
                    <a:p>
                      <a:r>
                        <a:rPr lang="en-US" dirty="0"/>
                        <a:t>Feature store</a:t>
                      </a:r>
                    </a:p>
                  </a:txBody>
                  <a:tcPr anchor="ctr">
                    <a:lnL w="12700" cap="flat" cmpd="sng" algn="ctr">
                      <a:solidFill>
                        <a:schemeClr val="accent1"/>
                      </a:solidFill>
                      <a:prstDash val="solid"/>
                      <a:round/>
                      <a:headEnd type="none" w="med" len="med"/>
                      <a:tailEnd type="none" w="med" len="med"/>
                    </a:lnL>
                    <a:lnB w="12700" cap="flat" cmpd="sng" algn="ctr">
                      <a:solidFill>
                        <a:schemeClr val="accent1"/>
                      </a:solidFill>
                      <a:prstDash val="solid"/>
                      <a:round/>
                      <a:headEnd type="none" w="med" len="med"/>
                      <a:tailEnd type="none" w="med" len="med"/>
                    </a:lnB>
                    <a:noFill/>
                  </a:tcPr>
                </a:tc>
                <a:tc>
                  <a:txBody>
                    <a:bodyPr/>
                    <a:lstStyle/>
                    <a:p>
                      <a:pPr algn="ctr"/>
                      <a:endParaRPr lang="en-US" b="1"/>
                    </a:p>
                  </a:txBody>
                  <a:tcPr anchor="ctr">
                    <a:lnR w="12700" cap="flat" cmpd="sng" algn="ctr">
                      <a:solidFill>
                        <a:schemeClr val="accent1"/>
                      </a:solidFill>
                      <a:prstDash val="solid"/>
                      <a:round/>
                      <a:headEnd type="none" w="med" len="med"/>
                      <a:tailEnd type="none" w="med" len="med"/>
                    </a:lnR>
                    <a:noFill/>
                  </a:tcPr>
                </a:tc>
                <a:tc>
                  <a:txBody>
                    <a:bodyPr/>
                    <a:lstStyle/>
                    <a:p>
                      <a:pPr algn="ctr"/>
                      <a:endParaRPr lang="en-US" b="1"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b="1"/>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a:sym typeface="Wingdings 2" panose="05020102010507070707" pitchFamily="18" charset="2"/>
                        </a:rPr>
                        <a:t></a:t>
                      </a:r>
                      <a:endParaRPr lang="en-US" b="1"/>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3417222240"/>
                  </a:ext>
                </a:extLst>
              </a:tr>
              <a:tr h="0">
                <a:tc vMerge="1">
                  <a:txBody>
                    <a:bodyPr/>
                    <a:lstStyle/>
                    <a:p>
                      <a:endParaRPr lang="en-US"/>
                    </a:p>
                  </a:txBody>
                  <a:tcPr anchor="ctr"/>
                </a:tc>
                <a:tc vMerge="1">
                  <a:txBody>
                    <a:bodyPr/>
                    <a:lstStyle/>
                    <a:p>
                      <a:endParaRPr lang="en-US"/>
                    </a:p>
                  </a:txBody>
                  <a:tcPr anchor="ctr"/>
                </a:tc>
                <a:tc>
                  <a:txBody>
                    <a:bodyPr/>
                    <a:lstStyle/>
                    <a:p>
                      <a:r>
                        <a:rPr lang="en-US"/>
                        <a:t>Model repo</a:t>
                      </a:r>
                    </a:p>
                  </a:txBody>
                  <a:tcPr anchor="ctr">
                    <a:lnL w="12700" cap="flat" cmpd="sng" algn="ctr">
                      <a:solidFill>
                        <a:schemeClr val="accent1"/>
                      </a:solidFill>
                      <a:prstDash val="solid"/>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a:p>
                  </a:txBody>
                  <a:tcPr anchor="ctr">
                    <a:lnR w="12700" cap="flat" cmpd="sng" algn="ctr">
                      <a:solidFill>
                        <a:schemeClr val="accent1"/>
                      </a:solidFill>
                      <a:prstDash val="solid"/>
                      <a:round/>
                      <a:headEnd type="none" w="med" len="med"/>
                      <a:tailEnd type="none" w="med" len="med"/>
                    </a:lnR>
                    <a:noFill/>
                  </a:tcPr>
                </a:tc>
                <a:tc>
                  <a:txBody>
                    <a:bodyPr/>
                    <a:lstStyle/>
                    <a:p>
                      <a:pPr algn="ctr"/>
                      <a:endParaRPr lang="en-US"/>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a:sym typeface="Wingdings 2" panose="05020102010507070707" pitchFamily="18" charset="2"/>
                        </a:rPr>
                        <a:t></a:t>
                      </a:r>
                      <a:endParaRPr lang="en-US" b="1"/>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3684139828"/>
                  </a:ext>
                </a:extLst>
              </a:tr>
              <a:tr h="0">
                <a:tc vMerge="1">
                  <a:txBody>
                    <a:bodyPr/>
                    <a:lstStyle/>
                    <a:p>
                      <a:endParaRPr lang="en-US"/>
                    </a:p>
                  </a:txBody>
                  <a:tcPr anchor="ctr"/>
                </a:tc>
                <a:tc vMerge="1">
                  <a:txBody>
                    <a:bodyPr/>
                    <a:lstStyle/>
                    <a:p>
                      <a:endParaRPr lang="en-US"/>
                    </a:p>
                  </a:txBody>
                  <a:tcPr anchor="ctr"/>
                </a:tc>
                <a:tc>
                  <a:txBody>
                    <a:bodyPr/>
                    <a:lstStyle/>
                    <a:p>
                      <a:r>
                        <a:rPr lang="en-US"/>
                        <a:t>Code</a:t>
                      </a:r>
                    </a:p>
                  </a:txBody>
                  <a:tcPr anchor="ctr">
                    <a:lnL w="12700" cap="flat" cmpd="sng" algn="ctr">
                      <a:solidFill>
                        <a:schemeClr val="accent1"/>
                      </a:solidFill>
                      <a:prstDash val="solid"/>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1"/>
                    </a:p>
                  </a:txBody>
                  <a:tcPr anchor="ctr">
                    <a:lnR w="12700" cap="flat" cmpd="sng" algn="ctr">
                      <a:solidFill>
                        <a:schemeClr val="accent1"/>
                      </a:solidFill>
                      <a:prstDash val="solid"/>
                      <a:round/>
                      <a:headEnd type="none" w="med" len="med"/>
                      <a:tailEnd type="none" w="med" len="med"/>
                    </a:ln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a:sym typeface="Wingdings 2" panose="05020102010507070707" pitchFamily="18" charset="2"/>
                        </a:rPr>
                        <a:t></a:t>
                      </a:r>
                      <a:endParaRPr lang="en-US" b="1"/>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2517003183"/>
                  </a:ext>
                </a:extLst>
              </a:tr>
              <a:tr h="0">
                <a:tc vMerge="1">
                  <a:txBody>
                    <a:bodyPr/>
                    <a:lstStyle/>
                    <a:p>
                      <a:endParaRPr lang="en-US"/>
                    </a:p>
                  </a:txBody>
                  <a:tcPr anchor="ctr"/>
                </a:tc>
                <a:tc>
                  <a:txBody>
                    <a:bodyPr/>
                    <a:lstStyle/>
                    <a:p>
                      <a:r>
                        <a:rPr lang="en-US" dirty="0"/>
                        <a:t>API Gateway</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endParaRPr lang="en-US" dirty="0"/>
                    </a:p>
                  </a:txBody>
                  <a:tcPr anchor="ctr">
                    <a:lnL w="12700" cap="flat" cmpd="sng" algn="ctr">
                      <a:solidFill>
                        <a:schemeClr val="accent1"/>
                      </a:solidFill>
                      <a:prstDash val="solid"/>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dirty="0"/>
                    </a:p>
                  </a:txBody>
                  <a:tcPr anchor="ctr">
                    <a:lnR w="12700" cap="flat" cmpd="sng" algn="ctr">
                      <a:solidFill>
                        <a:schemeClr val="accent1"/>
                      </a:solidFill>
                      <a:prstDash val="solid"/>
                      <a:round/>
                      <a:headEnd type="none" w="med" len="med"/>
                      <a:tailEnd type="none" w="med" len="med"/>
                    </a:lnR>
                    <a:noFill/>
                  </a:tcPr>
                </a:tc>
                <a:tc>
                  <a:txBody>
                    <a:bodyPr/>
                    <a:lstStyle/>
                    <a:p>
                      <a:pPr algn="ctr"/>
                      <a:endParaRPr lang="en-US"/>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ym typeface="Wingdings 2" panose="05020102010507070707" pitchFamily="18" charset="2"/>
                        </a:rPr>
                        <a:t></a:t>
                      </a:r>
                      <a:endParaRPr lang="en-US" b="1"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2758794784"/>
                  </a:ext>
                </a:extLst>
              </a:tr>
              <a:tr h="0">
                <a:tc>
                  <a:txBody>
                    <a:bodyPr/>
                    <a:lstStyle/>
                    <a:p>
                      <a:endParaRPr lang="en-US" dirty="0"/>
                    </a:p>
                  </a:txBody>
                  <a:tcPr anchor="ctr">
                    <a:lnR w="12700" cap="flat" cmpd="sng" algn="ctr">
                      <a:solidFill>
                        <a:schemeClr val="accent1"/>
                      </a:solidFill>
                      <a:prstDash val="solid"/>
                      <a:round/>
                      <a:headEnd type="none" w="med" len="med"/>
                      <a:tailEnd type="none" w="med" len="med"/>
                    </a:lnR>
                    <a:noFill/>
                  </a:tcPr>
                </a:tc>
                <a:tc>
                  <a:txBody>
                    <a:bodyPr/>
                    <a:lstStyle/>
                    <a:p>
                      <a:r>
                        <a:rPr lang="en-US" dirty="0"/>
                        <a:t>User Management Service</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endParaRPr lang="en-US" dirty="0"/>
                    </a:p>
                  </a:txBody>
                  <a:tcPr anchor="ctr">
                    <a:lnL w="12700" cap="flat" cmpd="sng" algn="ctr">
                      <a:solidFill>
                        <a:schemeClr val="accent1"/>
                      </a:solidFill>
                      <a:prstDash val="solid"/>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a:p>
                  </a:txBody>
                  <a:tcPr anchor="ctr">
                    <a:lnR w="12700" cap="flat" cmpd="sng" algn="ctr">
                      <a:solidFill>
                        <a:schemeClr val="accent1"/>
                      </a:solidFill>
                      <a:prstDash val="solid"/>
                      <a:round/>
                      <a:headEnd type="none" w="med" len="med"/>
                      <a:tailEnd type="none" w="med" len="med"/>
                    </a:lnR>
                    <a:noFill/>
                  </a:tcPr>
                </a:tc>
                <a:tc>
                  <a:txBody>
                    <a:bodyPr/>
                    <a:lstStyle/>
                    <a:p>
                      <a:pPr algn="ctr"/>
                      <a:endParaRPr lang="en-US"/>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1"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399397271"/>
                  </a:ext>
                </a:extLst>
              </a:tr>
              <a:tr h="0">
                <a:tc>
                  <a:txBody>
                    <a:bodyPr/>
                    <a:lstStyle/>
                    <a:p>
                      <a:endParaRPr lang="en-US" dirty="0"/>
                    </a:p>
                  </a:txBody>
                  <a:tcPr anchor="ctr">
                    <a:lnR w="12700" cap="flat" cmpd="sng" algn="ctr">
                      <a:solidFill>
                        <a:schemeClr val="accent1"/>
                      </a:solidFill>
                      <a:prstDash val="solid"/>
                      <a:round/>
                      <a:headEnd type="none" w="med" len="med"/>
                      <a:tailEnd type="none" w="med" len="med"/>
                    </a:lnR>
                    <a:noFill/>
                  </a:tcPr>
                </a:tc>
                <a:tc>
                  <a:txBody>
                    <a:bodyPr/>
                    <a:lstStyle/>
                    <a:p>
                      <a:r>
                        <a:rPr lang="en-US" dirty="0"/>
                        <a:t>Upload Management Service</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endParaRPr lang="en-US" dirty="0"/>
                    </a:p>
                  </a:txBody>
                  <a:tcPr anchor="ctr">
                    <a:lnL w="12700" cap="flat" cmpd="sng" algn="ctr">
                      <a:solidFill>
                        <a:schemeClr val="accent1"/>
                      </a:solidFill>
                      <a:prstDash val="solid"/>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a:p>
                  </a:txBody>
                  <a:tcPr anchor="ctr">
                    <a:lnR w="12700" cap="flat" cmpd="sng" algn="ctr">
                      <a:solidFill>
                        <a:schemeClr val="accent1"/>
                      </a:solidFill>
                      <a:prstDash val="solid"/>
                      <a:round/>
                      <a:headEnd type="none" w="med" len="med"/>
                      <a:tailEnd type="none" w="med" len="med"/>
                    </a:lnR>
                    <a:noFill/>
                  </a:tcPr>
                </a:tc>
                <a:tc>
                  <a:txBody>
                    <a:bodyPr/>
                    <a:lstStyle/>
                    <a:p>
                      <a:pPr algn="ctr"/>
                      <a:endParaRPr lang="en-US"/>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1"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2684803026"/>
                  </a:ext>
                </a:extLst>
              </a:tr>
              <a:tr h="0">
                <a:tc>
                  <a:txBody>
                    <a:bodyPr/>
                    <a:lstStyle/>
                    <a:p>
                      <a:endParaRPr lang="en-US" dirty="0"/>
                    </a:p>
                  </a:txBody>
                  <a:tcPr anchor="ctr">
                    <a:lnR w="12700" cap="flat" cmpd="sng" algn="ctr">
                      <a:solidFill>
                        <a:schemeClr val="accent1"/>
                      </a:solidFill>
                      <a:prstDash val="solid"/>
                      <a:round/>
                      <a:headEnd type="none" w="med" len="med"/>
                      <a:tailEnd type="none" w="med" len="med"/>
                    </a:lnR>
                    <a:noFill/>
                  </a:tcPr>
                </a:tc>
                <a:tc>
                  <a:txBody>
                    <a:bodyPr/>
                    <a:lstStyle/>
                    <a:p>
                      <a:r>
                        <a:rPr lang="en-US" dirty="0"/>
                        <a:t>Validation Service</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endParaRPr lang="en-US" dirty="0"/>
                    </a:p>
                  </a:txBody>
                  <a:tcPr anchor="ctr">
                    <a:lnL w="12700" cap="flat" cmpd="sng" algn="ctr">
                      <a:solidFill>
                        <a:schemeClr val="accent1"/>
                      </a:solidFill>
                      <a:prstDash val="solid"/>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dirty="0"/>
                    </a:p>
                  </a:txBody>
                  <a:tcPr anchor="ctr">
                    <a:lnR w="12700" cap="flat" cmpd="sng" algn="ctr">
                      <a:solidFill>
                        <a:schemeClr val="accent1"/>
                      </a:solidFill>
                      <a:prstDash val="solid"/>
                      <a:round/>
                      <a:headEnd type="none" w="med" len="med"/>
                      <a:tailEnd type="none" w="med" len="med"/>
                    </a:lnR>
                    <a:noFill/>
                  </a:tcPr>
                </a:tc>
                <a:tc>
                  <a:txBody>
                    <a:bodyPr/>
                    <a:lstStyle/>
                    <a:p>
                      <a:pPr algn="ctr"/>
                      <a:endParaRPr lang="en-US"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1"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3820882741"/>
                  </a:ext>
                </a:extLst>
              </a:tr>
              <a:tr h="0">
                <a:tc>
                  <a:txBody>
                    <a:bodyPr/>
                    <a:lstStyle/>
                    <a:p>
                      <a:endParaRPr lang="en-US" dirty="0"/>
                    </a:p>
                  </a:txBody>
                  <a:tcPr anchor="ctr">
                    <a:lnR w="12700" cap="flat" cmpd="sng" algn="ctr">
                      <a:solidFill>
                        <a:schemeClr val="accent1"/>
                      </a:solidFill>
                      <a:prstDash val="solid"/>
                      <a:round/>
                      <a:headEnd type="none" w="med" len="med"/>
                      <a:tailEnd type="none" w="med" len="med"/>
                    </a:lnR>
                    <a:noFill/>
                  </a:tcPr>
                </a:tc>
                <a:tc>
                  <a:txBody>
                    <a:bodyPr/>
                    <a:lstStyle/>
                    <a:p>
                      <a:r>
                        <a:rPr lang="en-US" dirty="0"/>
                        <a:t>Ingestion Service</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endParaRPr lang="en-US" dirty="0"/>
                    </a:p>
                  </a:txBody>
                  <a:tcPr anchor="ctr">
                    <a:lnL w="12700" cap="flat" cmpd="sng" algn="ctr">
                      <a:solidFill>
                        <a:schemeClr val="accent1"/>
                      </a:solidFill>
                      <a:prstDash val="solid"/>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dirty="0"/>
                    </a:p>
                  </a:txBody>
                  <a:tcPr anchor="ctr">
                    <a:lnR w="12700" cap="flat" cmpd="sng" algn="ctr">
                      <a:solidFill>
                        <a:schemeClr val="accent1"/>
                      </a:solidFill>
                      <a:prstDash val="solid"/>
                      <a:round/>
                      <a:headEnd type="none" w="med" len="med"/>
                      <a:tailEnd type="none" w="med" len="med"/>
                    </a:lnR>
                    <a:noFill/>
                  </a:tcPr>
                </a:tc>
                <a:tc>
                  <a:txBody>
                    <a:bodyPr/>
                    <a:lstStyle/>
                    <a:p>
                      <a:pPr algn="ctr"/>
                      <a:endParaRPr lang="en-US"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ctr"/>
                      <a:endParaRPr lang="en-US"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1"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3432919728"/>
                  </a:ext>
                </a:extLst>
              </a:tr>
            </a:tbl>
          </a:graphicData>
        </a:graphic>
      </p:graphicFrame>
    </p:spTree>
    <p:extLst>
      <p:ext uri="{BB962C8B-B14F-4D97-AF65-F5344CB8AC3E}">
        <p14:creationId xmlns:p14="http://schemas.microsoft.com/office/powerpoint/2010/main" val="38710155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5026CF-FC28-6FA9-274E-E1AA4E9D2D88}"/>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B6D5A94C-FF9A-FFD0-9FB1-03FA18DD21F9}"/>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a:latin typeface="Times New Roman" panose="02020603050405020304" pitchFamily="18" charset="0"/>
                <a:cs typeface="Times New Roman" panose="02020603050405020304" pitchFamily="18" charset="0"/>
              </a:rPr>
              <a:t>Security</a:t>
            </a:r>
          </a:p>
        </p:txBody>
      </p:sp>
      <p:sp>
        <p:nvSpPr>
          <p:cNvPr id="2" name="Rectangle 1">
            <a:extLst>
              <a:ext uri="{FF2B5EF4-FFF2-40B4-BE49-F238E27FC236}">
                <a16:creationId xmlns:a16="http://schemas.microsoft.com/office/drawing/2014/main" id="{9E35AE87-3495-5464-DDBD-61E806C91216}"/>
              </a:ext>
            </a:extLst>
          </p:cNvPr>
          <p:cNvSpPr/>
          <p:nvPr/>
        </p:nvSpPr>
        <p:spPr>
          <a:xfrm>
            <a:off x="527456" y="723538"/>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Table 7">
            <a:extLst>
              <a:ext uri="{FF2B5EF4-FFF2-40B4-BE49-F238E27FC236}">
                <a16:creationId xmlns:a16="http://schemas.microsoft.com/office/drawing/2014/main" id="{F1C62182-F8EA-BDCA-64D7-3493995A8E94}"/>
              </a:ext>
            </a:extLst>
          </p:cNvPr>
          <p:cNvGraphicFramePr>
            <a:graphicFrameLocks noGrp="1"/>
          </p:cNvGraphicFramePr>
          <p:nvPr>
            <p:extLst>
              <p:ext uri="{D42A27DB-BD31-4B8C-83A1-F6EECF244321}">
                <p14:modId xmlns:p14="http://schemas.microsoft.com/office/powerpoint/2010/main" val="3539572136"/>
              </p:ext>
            </p:extLst>
          </p:nvPr>
        </p:nvGraphicFramePr>
        <p:xfrm>
          <a:off x="571499" y="1278383"/>
          <a:ext cx="11049000" cy="2421827"/>
        </p:xfrm>
        <a:graphic>
          <a:graphicData uri="http://schemas.openxmlformats.org/drawingml/2006/table">
            <a:tbl>
              <a:tblPr firstRow="1" bandRow="1">
                <a:tableStyleId>{69012ECD-51FC-41F1-AA8D-1B2483CD663E}</a:tableStyleId>
              </a:tblPr>
              <a:tblGrid>
                <a:gridCol w="723069">
                  <a:extLst>
                    <a:ext uri="{9D8B030D-6E8A-4147-A177-3AD203B41FA5}">
                      <a16:colId xmlns:a16="http://schemas.microsoft.com/office/drawing/2014/main" val="1147448285"/>
                    </a:ext>
                  </a:extLst>
                </a:gridCol>
                <a:gridCol w="2258004">
                  <a:extLst>
                    <a:ext uri="{9D8B030D-6E8A-4147-A177-3AD203B41FA5}">
                      <a16:colId xmlns:a16="http://schemas.microsoft.com/office/drawing/2014/main" val="3234409639"/>
                    </a:ext>
                  </a:extLst>
                </a:gridCol>
                <a:gridCol w="8067927">
                  <a:extLst>
                    <a:ext uri="{9D8B030D-6E8A-4147-A177-3AD203B41FA5}">
                      <a16:colId xmlns:a16="http://schemas.microsoft.com/office/drawing/2014/main" val="495585687"/>
                    </a:ext>
                  </a:extLst>
                </a:gridCol>
              </a:tblGrid>
              <a:tr h="374015">
                <a:tc>
                  <a:txBody>
                    <a:bodyPr/>
                    <a:lstStyle/>
                    <a:p>
                      <a:pPr marL="0" algn="ctr" rtl="0" eaLnBrk="1" latinLnBrk="0" hangingPunct="1">
                        <a:buNone/>
                      </a:pPr>
                      <a:r>
                        <a:rPr lang="en-US" sz="1400" kern="1200">
                          <a:solidFill>
                            <a:srgbClr val="FFFFFF"/>
                          </a:solidFill>
                          <a:effectLst/>
                          <a:latin typeface="Calibri (Body)"/>
                        </a:rPr>
                        <a:t>No</a:t>
                      </a:r>
                      <a:endParaRPr lang="en-US" sz="1400">
                        <a:effectLst/>
                        <a:latin typeface="Calibri (Body)"/>
                      </a:endParaRPr>
                    </a:p>
                  </a:txBody>
                  <a:tcPr marL="0" marR="0" marT="0" marB="0" anchor="ctr"/>
                </a:tc>
                <a:tc>
                  <a:txBody>
                    <a:bodyPr/>
                    <a:lstStyle/>
                    <a:p>
                      <a:pPr marL="0" algn="ctr" rtl="0" eaLnBrk="1" latinLnBrk="0" hangingPunct="1">
                        <a:buNone/>
                      </a:pPr>
                      <a:r>
                        <a:rPr lang="en-US" sz="1400" kern="1200">
                          <a:solidFill>
                            <a:srgbClr val="FFFFFF"/>
                          </a:solidFill>
                          <a:effectLst/>
                          <a:latin typeface="Calibri (Body)"/>
                        </a:rPr>
                        <a:t>Domain</a:t>
                      </a:r>
                      <a:endParaRPr lang="en-US" sz="1400">
                        <a:effectLst/>
                        <a:latin typeface="Calibri (Body)"/>
                      </a:endParaRPr>
                    </a:p>
                  </a:txBody>
                  <a:tcPr marL="0" marR="0" marT="0" marB="0" anchor="ctr"/>
                </a:tc>
                <a:tc>
                  <a:txBody>
                    <a:bodyPr/>
                    <a:lstStyle/>
                    <a:p>
                      <a:pPr marL="0" algn="ctr" rtl="0" eaLnBrk="1" latinLnBrk="0" hangingPunct="1">
                        <a:buNone/>
                      </a:pPr>
                      <a:r>
                        <a:rPr lang="en-US" sz="1400" kern="1200">
                          <a:solidFill>
                            <a:srgbClr val="FFFFFF"/>
                          </a:solidFill>
                          <a:effectLst/>
                          <a:latin typeface="Calibri (Body)"/>
                        </a:rPr>
                        <a:t>Description</a:t>
                      </a:r>
                      <a:endParaRPr lang="en-US" sz="1400">
                        <a:effectLst/>
                        <a:latin typeface="Calibri (Body)"/>
                      </a:endParaRPr>
                    </a:p>
                  </a:txBody>
                  <a:tcPr marL="0" marR="0" marT="0" marB="0" anchor="ctr"/>
                </a:tc>
                <a:extLst>
                  <a:ext uri="{0D108BD9-81ED-4DB2-BD59-A6C34878D82A}">
                    <a16:rowId xmlns:a16="http://schemas.microsoft.com/office/drawing/2014/main" val="4061403446"/>
                  </a:ext>
                </a:extLst>
              </a:tr>
              <a:tr h="374015">
                <a:tc>
                  <a:txBody>
                    <a:bodyPr/>
                    <a:lstStyle/>
                    <a:p>
                      <a:pPr marL="0" algn="ctr">
                        <a:buNone/>
                      </a:pPr>
                      <a:r>
                        <a:rPr lang="en-US" sz="1400">
                          <a:solidFill>
                            <a:srgbClr val="000000"/>
                          </a:solidFill>
                          <a:effectLst/>
                          <a:latin typeface="Calibri (Body)"/>
                        </a:rPr>
                        <a:t>1</a:t>
                      </a:r>
                      <a:endParaRPr lang="en-US" sz="1400">
                        <a:effectLst/>
                        <a:latin typeface="Calibri (Body)"/>
                      </a:endParaRPr>
                    </a:p>
                  </a:txBody>
                  <a:tcPr marL="0" marR="0" marT="0" marB="0" anchor="ctr"/>
                </a:tc>
                <a:tc>
                  <a:txBody>
                    <a:bodyPr/>
                    <a:lstStyle/>
                    <a:p>
                      <a:pPr marL="0" marR="0" algn="l" rtl="0">
                        <a:buNone/>
                      </a:pPr>
                      <a:r>
                        <a:rPr lang="en-US" sz="1400">
                          <a:solidFill>
                            <a:srgbClr val="000000"/>
                          </a:solidFill>
                          <a:effectLst/>
                          <a:latin typeface="Calibri (Body)"/>
                        </a:rPr>
                        <a:t>System classification</a:t>
                      </a:r>
                      <a:endParaRPr lang="en-US" sz="1400">
                        <a:effectLst/>
                        <a:latin typeface="Calibri (Body)"/>
                      </a:endParaRPr>
                    </a:p>
                  </a:txBody>
                  <a:tcPr marL="0" marR="0" marT="0" marB="0" anchor="ctr"/>
                </a:tc>
                <a:tc>
                  <a:txBody>
                    <a:bodyPr/>
                    <a:lstStyle/>
                    <a:p>
                      <a:pPr marL="283210" indent="-283210" rtl="0" fontAlgn="base">
                        <a:buClrTx/>
                        <a:buSzPts val="1400"/>
                        <a:buFont typeface="Arial" panose="020B0604020202020204" pitchFamily="34" charset="0"/>
                        <a:buChar char="•"/>
                      </a:pPr>
                      <a:r>
                        <a:rPr lang="en-US" sz="1400" kern="1200" dirty="0" err="1">
                          <a:solidFill>
                            <a:srgbClr val="000000"/>
                          </a:solidFill>
                          <a:effectLst/>
                          <a:latin typeface="Calibri (Body)"/>
                        </a:rPr>
                        <a:t>Hệ</a:t>
                      </a:r>
                      <a:r>
                        <a:rPr lang="en-US" sz="1400" kern="1200" dirty="0">
                          <a:solidFill>
                            <a:srgbClr val="000000"/>
                          </a:solidFill>
                          <a:effectLst/>
                          <a:latin typeface="Calibri (Body)"/>
                        </a:rPr>
                        <a:t> </a:t>
                      </a:r>
                      <a:r>
                        <a:rPr lang="en-US" sz="1400" kern="1200" dirty="0" err="1">
                          <a:solidFill>
                            <a:srgbClr val="000000"/>
                          </a:solidFill>
                          <a:effectLst/>
                          <a:latin typeface="Calibri (Body)"/>
                        </a:rPr>
                        <a:t>thống</a:t>
                      </a:r>
                      <a:r>
                        <a:rPr lang="en-US" sz="1400" kern="1200" dirty="0">
                          <a:solidFill>
                            <a:srgbClr val="000000"/>
                          </a:solidFill>
                          <a:effectLst/>
                          <a:latin typeface="Calibri (Body)"/>
                        </a:rPr>
                        <a:t> </a:t>
                      </a:r>
                      <a:r>
                        <a:rPr lang="en-US" sz="1400" kern="1200" dirty="0" err="1">
                          <a:solidFill>
                            <a:srgbClr val="000000"/>
                          </a:solidFill>
                          <a:effectLst/>
                          <a:latin typeface="Calibri (Body)"/>
                        </a:rPr>
                        <a:t>cấp</a:t>
                      </a:r>
                      <a:r>
                        <a:rPr lang="en-US" sz="1400" kern="1200" dirty="0">
                          <a:solidFill>
                            <a:srgbClr val="000000"/>
                          </a:solidFill>
                          <a:effectLst/>
                          <a:latin typeface="Calibri (Body)"/>
                        </a:rPr>
                        <a:t> 2, </a:t>
                      </a:r>
                      <a:r>
                        <a:rPr lang="en-US" sz="1400" kern="1200" dirty="0" err="1">
                          <a:solidFill>
                            <a:srgbClr val="000000"/>
                          </a:solidFill>
                          <a:effectLst/>
                          <a:latin typeface="Calibri (Body)"/>
                        </a:rPr>
                        <a:t>phục</a:t>
                      </a:r>
                      <a:r>
                        <a:rPr lang="en-US" sz="1400" kern="1200" dirty="0">
                          <a:solidFill>
                            <a:srgbClr val="000000"/>
                          </a:solidFill>
                          <a:effectLst/>
                          <a:latin typeface="Calibri (Body)"/>
                        </a:rPr>
                        <a:t> </a:t>
                      </a:r>
                      <a:r>
                        <a:rPr lang="en-US" sz="1400" kern="1200" dirty="0" err="1">
                          <a:solidFill>
                            <a:srgbClr val="000000"/>
                          </a:solidFill>
                          <a:effectLst/>
                          <a:latin typeface="Calibri (Body)"/>
                        </a:rPr>
                        <a:t>vụ</a:t>
                      </a:r>
                      <a:r>
                        <a:rPr lang="en-US" sz="1400" kern="1200" dirty="0">
                          <a:solidFill>
                            <a:srgbClr val="000000"/>
                          </a:solidFill>
                          <a:effectLst/>
                          <a:latin typeface="Calibri (Body)"/>
                        </a:rPr>
                        <a:t> ng</a:t>
                      </a:r>
                      <a:r>
                        <a:rPr lang="vi-VN" sz="1400" kern="1200" dirty="0">
                          <a:solidFill>
                            <a:srgbClr val="000000"/>
                          </a:solidFill>
                          <a:effectLst/>
                          <a:latin typeface="Calibri (Body)"/>
                        </a:rPr>
                        <a:t>ư</a:t>
                      </a:r>
                      <a:r>
                        <a:rPr lang="en-US" sz="1400" kern="1200" dirty="0" err="1">
                          <a:solidFill>
                            <a:srgbClr val="000000"/>
                          </a:solidFill>
                          <a:effectLst/>
                          <a:latin typeface="Calibri (Body)"/>
                        </a:rPr>
                        <a:t>ời</a:t>
                      </a:r>
                      <a:r>
                        <a:rPr lang="en-US" sz="1400" kern="1200" dirty="0">
                          <a:solidFill>
                            <a:srgbClr val="000000"/>
                          </a:solidFill>
                          <a:effectLst/>
                          <a:latin typeface="Calibri (Body)"/>
                        </a:rPr>
                        <a:t> dung 8/5</a:t>
                      </a:r>
                      <a:endParaRPr lang="en-US" sz="1400" dirty="0">
                        <a:effectLst/>
                        <a:latin typeface="Calibri (Body)"/>
                      </a:endParaRPr>
                    </a:p>
                  </a:txBody>
                  <a:tcPr marL="0" marR="0" marT="0" marB="0" anchor="ctr"/>
                </a:tc>
                <a:extLst>
                  <a:ext uri="{0D108BD9-81ED-4DB2-BD59-A6C34878D82A}">
                    <a16:rowId xmlns:a16="http://schemas.microsoft.com/office/drawing/2014/main" val="477043543"/>
                  </a:ext>
                </a:extLst>
              </a:tr>
              <a:tr h="503029">
                <a:tc>
                  <a:txBody>
                    <a:bodyPr/>
                    <a:lstStyle/>
                    <a:p>
                      <a:pPr marL="0" algn="ctr">
                        <a:buNone/>
                      </a:pPr>
                      <a:r>
                        <a:rPr lang="en-US" sz="1400">
                          <a:solidFill>
                            <a:srgbClr val="000000"/>
                          </a:solidFill>
                          <a:effectLst/>
                          <a:latin typeface="Calibri (Body)"/>
                        </a:rPr>
                        <a:t>2</a:t>
                      </a:r>
                      <a:endParaRPr lang="en-US" sz="1400">
                        <a:effectLst/>
                        <a:latin typeface="Calibri (Body)"/>
                      </a:endParaRPr>
                    </a:p>
                  </a:txBody>
                  <a:tcPr marL="0" marR="0" marT="0" marB="0" anchor="ctr"/>
                </a:tc>
                <a:tc>
                  <a:txBody>
                    <a:bodyPr/>
                    <a:lstStyle/>
                    <a:p>
                      <a:pPr marL="0" marR="0" algn="l" rtl="0">
                        <a:buNone/>
                      </a:pPr>
                      <a:r>
                        <a:rPr lang="en-US" sz="1400">
                          <a:solidFill>
                            <a:srgbClr val="000000"/>
                          </a:solidFill>
                          <a:effectLst/>
                          <a:latin typeface="Calibri (Body)"/>
                        </a:rPr>
                        <a:t>Access Control</a:t>
                      </a:r>
                      <a:endParaRPr lang="en-US" sz="1400">
                        <a:effectLst/>
                        <a:latin typeface="Calibri (Body)"/>
                      </a:endParaRPr>
                    </a:p>
                  </a:txBody>
                  <a:tcPr marL="0" marR="0" marT="0" marB="0" anchor="ctr"/>
                </a:tc>
                <a:tc>
                  <a:txBody>
                    <a:bodyPr/>
                    <a:lstStyle/>
                    <a:p>
                      <a:pPr marL="285750" marR="0" lvl="0" indent="-285750" algn="l">
                        <a:lnSpc>
                          <a:spcPct val="150000"/>
                        </a:lnSpc>
                        <a:buFont typeface="Arial"/>
                        <a:buChar char="•"/>
                      </a:pPr>
                      <a:r>
                        <a:rPr lang="vi-VN" sz="1400" baseline="0" dirty="0">
                          <a:solidFill>
                            <a:srgbClr val="000000"/>
                          </a:solidFill>
                          <a:effectLst/>
                          <a:latin typeface="Calibri (Body)"/>
                        </a:rPr>
                        <a:t>JWT Authentication: User Service cấp Access (24h) &amp; Refresh Token (7 ngày).</a:t>
                      </a:r>
                    </a:p>
                    <a:p>
                      <a:pPr marL="285750" marR="0" lvl="0" indent="-285750" algn="l">
                        <a:lnSpc>
                          <a:spcPct val="150000"/>
                        </a:lnSpc>
                        <a:buFont typeface="Arial"/>
                        <a:buChar char="•"/>
                      </a:pPr>
                      <a:r>
                        <a:rPr lang="vi-VN" sz="1400" baseline="0" dirty="0">
                          <a:solidFill>
                            <a:srgbClr val="000000"/>
                          </a:solidFill>
                          <a:effectLst/>
                          <a:latin typeface="Calibri (Body)"/>
                        </a:rPr>
                        <a:t>Kong Gateway: Validate signature JWT trước khi request vào backend.</a:t>
                      </a:r>
                    </a:p>
                    <a:p>
                      <a:pPr marL="285750" marR="0" lvl="0" indent="-285750" algn="l">
                        <a:lnSpc>
                          <a:spcPct val="150000"/>
                        </a:lnSpc>
                        <a:buFont typeface="Arial"/>
                        <a:buChar char="•"/>
                      </a:pPr>
                      <a:r>
                        <a:rPr lang="vi-VN" sz="1400" baseline="0" dirty="0">
                          <a:solidFill>
                            <a:srgbClr val="000000"/>
                          </a:solidFill>
                          <a:effectLst/>
                          <a:latin typeface="Calibri (Body)"/>
                        </a:rPr>
                        <a:t>RBAC: Phân quyền chi tiết (User, Dept Manager, Admin).</a:t>
                      </a:r>
                      <a:endParaRPr lang="en-US" sz="1400" baseline="0" dirty="0">
                        <a:solidFill>
                          <a:srgbClr val="000000"/>
                        </a:solidFill>
                        <a:effectLst/>
                        <a:latin typeface="Calibri (Body)"/>
                      </a:endParaRPr>
                    </a:p>
                    <a:p>
                      <a:pPr marL="285750" marR="0" lvl="0" indent="-285750" algn="l">
                        <a:lnSpc>
                          <a:spcPct val="150000"/>
                        </a:lnSpc>
                        <a:buFont typeface="Arial"/>
                        <a:buChar char="•"/>
                      </a:pPr>
                      <a:endParaRPr lang="en-US" sz="1400" baseline="0" dirty="0">
                        <a:solidFill>
                          <a:srgbClr val="000000"/>
                        </a:solidFill>
                        <a:effectLst/>
                        <a:latin typeface="Calibri (Body)"/>
                      </a:endParaRPr>
                    </a:p>
                  </a:txBody>
                  <a:tcPr marL="0" marR="0" marT="0" marB="0" anchor="ctr"/>
                </a:tc>
                <a:extLst>
                  <a:ext uri="{0D108BD9-81ED-4DB2-BD59-A6C34878D82A}">
                    <a16:rowId xmlns:a16="http://schemas.microsoft.com/office/drawing/2014/main" val="1616108770"/>
                  </a:ext>
                </a:extLst>
              </a:tr>
              <a:tr h="374015">
                <a:tc>
                  <a:txBody>
                    <a:bodyPr/>
                    <a:lstStyle/>
                    <a:p>
                      <a:pPr marL="0" algn="ctr">
                        <a:buNone/>
                      </a:pPr>
                      <a:r>
                        <a:rPr lang="en-US" sz="1400">
                          <a:solidFill>
                            <a:srgbClr val="000000"/>
                          </a:solidFill>
                          <a:effectLst/>
                          <a:latin typeface="Calibri (Body)"/>
                        </a:rPr>
                        <a:t>3</a:t>
                      </a:r>
                      <a:endParaRPr lang="en-US" sz="1400">
                        <a:effectLst/>
                        <a:latin typeface="Calibri (Body)"/>
                      </a:endParaRPr>
                    </a:p>
                  </a:txBody>
                  <a:tcPr marL="0" marR="0" marT="0" marB="0" anchor="ctr"/>
                </a:tc>
                <a:tc>
                  <a:txBody>
                    <a:bodyPr/>
                    <a:lstStyle/>
                    <a:p>
                      <a:pPr marL="0" marR="0" algn="l" rtl="0">
                        <a:buNone/>
                      </a:pPr>
                      <a:r>
                        <a:rPr lang="en-US" sz="1400">
                          <a:solidFill>
                            <a:srgbClr val="000000"/>
                          </a:solidFill>
                          <a:effectLst/>
                          <a:latin typeface="Calibri (Body)"/>
                        </a:rPr>
                        <a:t>Data Security</a:t>
                      </a:r>
                      <a:endParaRPr lang="en-US" sz="1400">
                        <a:effectLst/>
                        <a:latin typeface="Calibri (Body)"/>
                      </a:endParaRPr>
                    </a:p>
                  </a:txBody>
                  <a:tcPr marL="0" marR="0" marT="0" marB="0" anchor="ctr"/>
                </a:tc>
                <a:tc>
                  <a:txBody>
                    <a:bodyPr/>
                    <a:lstStyle/>
                    <a:p>
                      <a:pPr marL="285750" marR="0" indent="-285750" algn="l" rtl="0" eaLnBrk="1" fontAlgn="auto" latinLnBrk="0" hangingPunct="1">
                        <a:buClr>
                          <a:srgbClr val="000000"/>
                        </a:buClr>
                        <a:buSzPts val="1400"/>
                        <a:buFont typeface="Arial" panose="05000000000000000000" pitchFamily="2" charset="2"/>
                        <a:buChar char="•"/>
                      </a:pPr>
                      <a:r>
                        <a:rPr lang="en-US" sz="1400" baseline="0" dirty="0" err="1">
                          <a:solidFill>
                            <a:srgbClr val="000000"/>
                          </a:solidFill>
                          <a:effectLst/>
                          <a:latin typeface="Calibri (Body)"/>
                        </a:rPr>
                        <a:t>Mã</a:t>
                      </a:r>
                      <a:r>
                        <a:rPr lang="en-US" sz="1400" baseline="0" dirty="0">
                          <a:solidFill>
                            <a:srgbClr val="000000"/>
                          </a:solidFill>
                          <a:effectLst/>
                          <a:latin typeface="Calibri (Body)"/>
                        </a:rPr>
                        <a:t> </a:t>
                      </a:r>
                      <a:r>
                        <a:rPr lang="en-US" sz="1400" baseline="0" dirty="0" err="1">
                          <a:solidFill>
                            <a:srgbClr val="000000"/>
                          </a:solidFill>
                          <a:effectLst/>
                          <a:latin typeface="Calibri (Body)"/>
                        </a:rPr>
                        <a:t>hoá</a:t>
                      </a:r>
                      <a:r>
                        <a:rPr lang="en-US" sz="1400" baseline="0" dirty="0">
                          <a:solidFill>
                            <a:srgbClr val="000000"/>
                          </a:solidFill>
                          <a:effectLst/>
                          <a:latin typeface="Calibri (Body)"/>
                        </a:rPr>
                        <a:t> tr</a:t>
                      </a:r>
                      <a:r>
                        <a:rPr lang="vi-VN" sz="1400" baseline="0" dirty="0">
                          <a:solidFill>
                            <a:srgbClr val="000000"/>
                          </a:solidFill>
                          <a:effectLst/>
                          <a:latin typeface="Calibri (Body)"/>
                        </a:rPr>
                        <a:t>ư</a:t>
                      </a:r>
                      <a:r>
                        <a:rPr lang="en-US" sz="1400" baseline="0" dirty="0" err="1">
                          <a:solidFill>
                            <a:srgbClr val="000000"/>
                          </a:solidFill>
                          <a:effectLst/>
                          <a:latin typeface="Calibri (Body)"/>
                        </a:rPr>
                        <a:t>ờng</a:t>
                      </a:r>
                      <a:r>
                        <a:rPr lang="en-US" sz="1400" baseline="0" dirty="0">
                          <a:solidFill>
                            <a:srgbClr val="000000"/>
                          </a:solidFill>
                          <a:effectLst/>
                          <a:latin typeface="Calibri (Body)"/>
                        </a:rPr>
                        <a:t> </a:t>
                      </a:r>
                      <a:r>
                        <a:rPr lang="en-US" sz="1400" baseline="0" dirty="0" err="1">
                          <a:solidFill>
                            <a:srgbClr val="000000"/>
                          </a:solidFill>
                          <a:effectLst/>
                          <a:latin typeface="Calibri (Body)"/>
                        </a:rPr>
                        <a:t>dữ</a:t>
                      </a:r>
                      <a:r>
                        <a:rPr lang="en-US" sz="1400" baseline="0" dirty="0">
                          <a:solidFill>
                            <a:srgbClr val="000000"/>
                          </a:solidFill>
                          <a:effectLst/>
                          <a:latin typeface="Calibri (Body)"/>
                        </a:rPr>
                        <a:t> </a:t>
                      </a:r>
                      <a:r>
                        <a:rPr lang="en-US" sz="1400" baseline="0" dirty="0" err="1">
                          <a:solidFill>
                            <a:srgbClr val="000000"/>
                          </a:solidFill>
                          <a:effectLst/>
                          <a:latin typeface="Calibri (Body)"/>
                        </a:rPr>
                        <a:t>liệu</a:t>
                      </a:r>
                      <a:r>
                        <a:rPr lang="en-US" sz="1400" baseline="0" dirty="0">
                          <a:solidFill>
                            <a:srgbClr val="000000"/>
                          </a:solidFill>
                          <a:effectLst/>
                          <a:latin typeface="Calibri (Body)"/>
                        </a:rPr>
                        <a:t> </a:t>
                      </a:r>
                      <a:r>
                        <a:rPr lang="en-US" sz="1400" baseline="0" dirty="0" err="1">
                          <a:solidFill>
                            <a:srgbClr val="000000"/>
                          </a:solidFill>
                          <a:effectLst/>
                          <a:latin typeface="Calibri (Body)"/>
                        </a:rPr>
                        <a:t>nhạy</a:t>
                      </a:r>
                      <a:r>
                        <a:rPr lang="en-US" sz="1400" baseline="0" dirty="0">
                          <a:solidFill>
                            <a:srgbClr val="000000"/>
                          </a:solidFill>
                          <a:effectLst/>
                          <a:latin typeface="Calibri (Body)"/>
                        </a:rPr>
                        <a:t> </a:t>
                      </a:r>
                      <a:r>
                        <a:rPr lang="en-US" sz="1400" baseline="0" dirty="0" err="1">
                          <a:solidFill>
                            <a:srgbClr val="000000"/>
                          </a:solidFill>
                          <a:effectLst/>
                          <a:latin typeface="Calibri (Body)"/>
                        </a:rPr>
                        <a:t>cảm</a:t>
                      </a:r>
                      <a:r>
                        <a:rPr lang="en-US" sz="1400" baseline="0" dirty="0">
                          <a:solidFill>
                            <a:srgbClr val="000000"/>
                          </a:solidFill>
                          <a:effectLst/>
                          <a:latin typeface="Calibri (Body)"/>
                        </a:rPr>
                        <a:t> </a:t>
                      </a:r>
                      <a:r>
                        <a:rPr lang="en-US" sz="1400" baseline="0" dirty="0" err="1">
                          <a:solidFill>
                            <a:srgbClr val="000000"/>
                          </a:solidFill>
                          <a:effectLst/>
                          <a:latin typeface="Calibri (Body)"/>
                        </a:rPr>
                        <a:t>theo</a:t>
                      </a:r>
                      <a:r>
                        <a:rPr lang="en-US" sz="1400" baseline="0" dirty="0">
                          <a:solidFill>
                            <a:srgbClr val="000000"/>
                          </a:solidFill>
                          <a:effectLst/>
                          <a:latin typeface="Calibri (Body)"/>
                        </a:rPr>
                        <a:t> </a:t>
                      </a:r>
                      <a:r>
                        <a:rPr lang="en-US" sz="1400" baseline="0" dirty="0" err="1">
                          <a:solidFill>
                            <a:srgbClr val="000000"/>
                          </a:solidFill>
                          <a:effectLst/>
                          <a:latin typeface="Calibri (Body)"/>
                        </a:rPr>
                        <a:t>cấu</a:t>
                      </a:r>
                      <a:r>
                        <a:rPr lang="en-US" sz="1400" baseline="0" dirty="0">
                          <a:solidFill>
                            <a:srgbClr val="000000"/>
                          </a:solidFill>
                          <a:effectLst/>
                          <a:latin typeface="Calibri (Body)"/>
                        </a:rPr>
                        <a:t> </a:t>
                      </a:r>
                      <a:r>
                        <a:rPr lang="en-US" sz="1400" baseline="0" dirty="0" err="1">
                          <a:solidFill>
                            <a:srgbClr val="000000"/>
                          </a:solidFill>
                          <a:effectLst/>
                          <a:latin typeface="Calibri (Body)"/>
                        </a:rPr>
                        <a:t>hình</a:t>
                      </a:r>
                      <a:endParaRPr lang="en-US" sz="1400" baseline="0" dirty="0">
                        <a:solidFill>
                          <a:srgbClr val="000000"/>
                        </a:solidFill>
                        <a:effectLst/>
                        <a:latin typeface="Calibri (Body)"/>
                      </a:endParaRPr>
                    </a:p>
                    <a:p>
                      <a:pPr marL="285750" marR="0" indent="-285750" algn="l" rtl="0" eaLnBrk="1" fontAlgn="auto" latinLnBrk="0" hangingPunct="1">
                        <a:buClr>
                          <a:srgbClr val="000000"/>
                        </a:buClr>
                        <a:buSzPts val="1400"/>
                        <a:buFont typeface="Arial" panose="05000000000000000000" pitchFamily="2" charset="2"/>
                        <a:buChar char="•"/>
                      </a:pPr>
                      <a:r>
                        <a:rPr lang="en-US" sz="1400" dirty="0">
                          <a:effectLst/>
                          <a:latin typeface="Calibri (Body)"/>
                        </a:rPr>
                        <a:t>a</a:t>
                      </a:r>
                    </a:p>
                  </a:txBody>
                  <a:tcPr marL="0" marR="0" marT="0" marB="0" anchor="ctr"/>
                </a:tc>
                <a:extLst>
                  <a:ext uri="{0D108BD9-81ED-4DB2-BD59-A6C34878D82A}">
                    <a16:rowId xmlns:a16="http://schemas.microsoft.com/office/drawing/2014/main" val="3667260139"/>
                  </a:ext>
                </a:extLst>
              </a:tr>
            </a:tbl>
          </a:graphicData>
        </a:graphic>
      </p:graphicFrame>
    </p:spTree>
    <p:extLst>
      <p:ext uri="{BB962C8B-B14F-4D97-AF65-F5344CB8AC3E}">
        <p14:creationId xmlns:p14="http://schemas.microsoft.com/office/powerpoint/2010/main" val="20863289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r="8697"/>
          <a:stretch/>
        </p:blipFill>
        <p:spPr>
          <a:xfrm>
            <a:off x="0" y="1482480"/>
            <a:ext cx="12186745" cy="3131038"/>
          </a:xfrm>
          <a:prstGeom prst="rect">
            <a:avLst/>
          </a:prstGeom>
        </p:spPr>
      </p:pic>
      <p:sp>
        <p:nvSpPr>
          <p:cNvPr id="4" name="Title Placeholder 7"/>
          <p:cNvSpPr txBox="1">
            <a:spLocks/>
          </p:cNvSpPr>
          <p:nvPr/>
        </p:nvSpPr>
        <p:spPr>
          <a:xfrm>
            <a:off x="576577" y="1762538"/>
            <a:ext cx="4300223" cy="257092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vi-VN" sz="27000" b="0" i="0" u="none" strike="noStrike" kern="1200" cap="none" spc="0" normalizeH="0" baseline="0" noProof="0">
                <a:ln>
                  <a:noFill/>
                </a:ln>
                <a:solidFill>
                  <a:prstClr val="white"/>
                </a:solidFill>
                <a:effectLst/>
                <a:uLnTx/>
                <a:uFillTx/>
                <a:latin typeface="Calibri" charset="0"/>
                <a:cs typeface="Calibri" charset="0"/>
              </a:rPr>
              <a:t>0</a:t>
            </a:r>
            <a:r>
              <a:rPr lang="en-US" sz="27000" b="0">
                <a:solidFill>
                  <a:prstClr val="white"/>
                </a:solidFill>
              </a:rPr>
              <a:t>1</a:t>
            </a:r>
            <a:endParaRPr kumimoji="0" lang="en-US" sz="27000" b="0" i="0" u="none" strike="noStrike" kern="1200" cap="none" spc="0" normalizeH="0" baseline="0" noProof="0">
              <a:ln>
                <a:noFill/>
              </a:ln>
              <a:solidFill>
                <a:prstClr val="white"/>
              </a:solidFill>
              <a:effectLst/>
              <a:uLnTx/>
              <a:uFillTx/>
              <a:latin typeface="Calibri" charset="0"/>
              <a:cs typeface="Calibri" charset="0"/>
            </a:endParaRPr>
          </a:p>
        </p:txBody>
      </p:sp>
      <p:sp>
        <p:nvSpPr>
          <p:cNvPr id="5" name="Title Placeholder 7"/>
          <p:cNvSpPr txBox="1">
            <a:spLocks/>
          </p:cNvSpPr>
          <p:nvPr/>
        </p:nvSpPr>
        <p:spPr>
          <a:xfrm>
            <a:off x="4544391" y="2112579"/>
            <a:ext cx="7205649" cy="1240221"/>
          </a:xfrm>
          <a:prstGeom prst="rect">
            <a:avLst/>
          </a:prstGeom>
          <a:ln>
            <a:noFill/>
          </a:ln>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b="1">
                <a:solidFill>
                  <a:prstClr val="white"/>
                </a:solidFill>
                <a:latin typeface="Calibri" charset="0"/>
                <a:ea typeface="Calibri" charset="0"/>
                <a:cs typeface="Calibri" charset="0"/>
              </a:rPr>
              <a:t>Business requirement</a:t>
            </a:r>
          </a:p>
        </p:txBody>
      </p:sp>
      <p:sp>
        <p:nvSpPr>
          <p:cNvPr id="6" name="Title Placeholder 7"/>
          <p:cNvSpPr txBox="1">
            <a:spLocks/>
          </p:cNvSpPr>
          <p:nvPr/>
        </p:nvSpPr>
        <p:spPr>
          <a:xfrm>
            <a:off x="4544392" y="3223743"/>
            <a:ext cx="7205648" cy="110971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lvl="0" algn="ctr">
              <a:lnSpc>
                <a:spcPct val="120000"/>
              </a:lnSpc>
              <a:defRPr/>
            </a:pPr>
            <a:r>
              <a:rPr lang="it-IT" sz="2300">
                <a:solidFill>
                  <a:srgbClr val="FFB81C"/>
                </a:solidFill>
                <a:latin typeface="Calibri"/>
                <a:ea typeface="Calibri"/>
                <a:cs typeface="Calibri"/>
              </a:rPr>
              <a:t>App Upload Files</a:t>
            </a:r>
            <a:endParaRPr lang="it-IT" sz="2300" dirty="0">
              <a:solidFill>
                <a:srgbClr val="FFB81C"/>
              </a:solidFill>
            </a:endParaRPr>
          </a:p>
        </p:txBody>
      </p:sp>
      <p:cxnSp>
        <p:nvCxnSpPr>
          <p:cNvPr id="15" name="Straight Connector 14"/>
          <p:cNvCxnSpPr/>
          <p:nvPr/>
        </p:nvCxnSpPr>
        <p:spPr>
          <a:xfrm>
            <a:off x="914400" y="682388"/>
            <a:ext cx="3084394" cy="0"/>
          </a:xfrm>
          <a:prstGeom prst="line">
            <a:avLst/>
          </a:prstGeom>
          <a:ln w="165100" cap="rnd">
            <a:solidFill>
              <a:srgbClr val="FFB81C"/>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06901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4" name="Title Placeholder 7"/>
          <p:cNvSpPr txBox="1">
            <a:spLocks/>
          </p:cNvSpPr>
          <p:nvPr/>
        </p:nvSpPr>
        <p:spPr>
          <a:xfrm>
            <a:off x="673100" y="2650210"/>
            <a:ext cx="10515600" cy="1899456"/>
          </a:xfrm>
          <a:prstGeom prst="rect">
            <a:avLst/>
          </a:prstGeom>
          <a:ln>
            <a:noFill/>
          </a:ln>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endParaRPr kumimoji="0" lang="en-US" sz="3000" b="1" i="0" u="none" strike="noStrike" kern="1200" cap="none" spc="0" normalizeH="0" baseline="0" noProof="0">
              <a:ln>
                <a:noFill/>
              </a:ln>
              <a:solidFill>
                <a:srgbClr val="FFB81C"/>
              </a:solidFill>
              <a:effectLst/>
              <a:uLnTx/>
              <a:uFillTx/>
              <a:latin typeface="Calibri" charset="0"/>
              <a:ea typeface="Calibri" charset="0"/>
              <a:cs typeface="Calibri" charset="0"/>
            </a:endParaRP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800" b="1" i="0" u="none" strike="noStrike" kern="1200" cap="none" spc="0" normalizeH="0" baseline="0" noProof="0">
                <a:ln>
                  <a:noFill/>
                </a:ln>
                <a:solidFill>
                  <a:prstClr val="white"/>
                </a:solidFill>
                <a:effectLst/>
                <a:uLnTx/>
                <a:uFillTx/>
                <a:latin typeface="Calibri" charset="0"/>
                <a:ea typeface="Calibri" charset="0"/>
                <a:cs typeface="Calibri" charset="0"/>
              </a:rPr>
              <a:t>Appendix</a:t>
            </a:r>
          </a:p>
          <a:p>
            <a:pPr marL="0" marR="0" lvl="0" indent="0" algn="ctr" defTabSz="914400" rtl="0" eaLnBrk="1" fontAlgn="auto" latinLnBrk="0" hangingPunct="1">
              <a:lnSpc>
                <a:spcPct val="90000"/>
              </a:lnSpc>
              <a:spcBef>
                <a:spcPct val="0"/>
              </a:spcBef>
              <a:spcAft>
                <a:spcPts val="0"/>
              </a:spcAft>
              <a:buClrTx/>
              <a:buSzTx/>
              <a:buFontTx/>
              <a:buNone/>
              <a:tabLst/>
              <a:defRPr/>
            </a:pPr>
            <a:endParaRPr kumimoji="0" lang="en-US" sz="4800" b="1" i="0" u="none" strike="noStrike" kern="1200" cap="none" spc="0" normalizeH="0" baseline="0" noProof="0">
              <a:ln>
                <a:noFill/>
              </a:ln>
              <a:solidFill>
                <a:prstClr val="white"/>
              </a:solidFill>
              <a:effectLst/>
              <a:uLnTx/>
              <a:uFillTx/>
              <a:latin typeface="Calibri" charset="0"/>
              <a:ea typeface="Calibri" charset="0"/>
              <a:cs typeface="Calibri" charset="0"/>
            </a:endParaRPr>
          </a:p>
        </p:txBody>
      </p:sp>
      <p:sp>
        <p:nvSpPr>
          <p:cNvPr id="6" name="Title Placeholder 7"/>
          <p:cNvSpPr txBox="1">
            <a:spLocks/>
          </p:cNvSpPr>
          <p:nvPr/>
        </p:nvSpPr>
        <p:spPr>
          <a:xfrm>
            <a:off x="673100" y="6219825"/>
            <a:ext cx="10515600" cy="3984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000" b="1" i="0" u="none" strike="noStrike" kern="1200" cap="none" spc="0" normalizeH="0" baseline="0" noProof="0">
              <a:ln>
                <a:noFill/>
              </a:ln>
              <a:solidFill>
                <a:prstClr val="white"/>
              </a:solidFill>
              <a:effectLst/>
              <a:uLnTx/>
              <a:uFillTx/>
              <a:latin typeface="Calibri" charset="0"/>
              <a:cs typeface="Calibri" charset="0"/>
            </a:endParaRPr>
          </a:p>
        </p:txBody>
      </p:sp>
      <p:sp>
        <p:nvSpPr>
          <p:cNvPr id="8" name="Slide Number Placeholder 7"/>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066834624"/>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D06DD-26B0-11DA-368E-FDC15174EBDD}"/>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3C768CB4-7F2F-B1A6-8077-E92C8B2FBBBE}"/>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a:latin typeface="Times New Roman"/>
                <a:cs typeface="Times New Roman"/>
              </a:rPr>
              <a:t>API endpoint list</a:t>
            </a:r>
            <a:endParaRPr lang="en-AU" sz="3200">
              <a:solidFill>
                <a:schemeClr val="accent5"/>
              </a:solidFill>
              <a:latin typeface="Times New Roman"/>
              <a:cs typeface="Times New Roman"/>
            </a:endParaRPr>
          </a:p>
        </p:txBody>
      </p:sp>
      <p:sp>
        <p:nvSpPr>
          <p:cNvPr id="2" name="Rectangle 1">
            <a:extLst>
              <a:ext uri="{FF2B5EF4-FFF2-40B4-BE49-F238E27FC236}">
                <a16:creationId xmlns:a16="http://schemas.microsoft.com/office/drawing/2014/main" id="{51D115D5-A19F-CF2D-1AC4-78F1B9F8AC15}"/>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7A4584C-4735-31BA-D425-E9D568EE1210}"/>
              </a:ext>
            </a:extLst>
          </p:cNvPr>
          <p:cNvSpPr txBox="1"/>
          <p:nvPr/>
        </p:nvSpPr>
        <p:spPr>
          <a:xfrm>
            <a:off x="1722783" y="1529522"/>
            <a:ext cx="6096000" cy="49859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350" b="1">
                <a:ea typeface="Times New Roman"/>
                <a:cs typeface="Times New Roman"/>
              </a:rPr>
              <a:t>Upload Management Service</a:t>
            </a:r>
          </a:p>
          <a:p>
            <a:pPr lvl="0" algn="l">
              <a:buFont typeface=""/>
              <a:buChar char="•"/>
            </a:pPr>
            <a:r>
              <a:rPr lang="en-US" sz="1000">
                <a:latin typeface="Courier New"/>
                <a:ea typeface="Courier New"/>
                <a:cs typeface="Courier New"/>
              </a:rPr>
              <a:t>POST /api/v1/uploads/presigned-url</a:t>
            </a:r>
            <a:r>
              <a:rPr lang="en-US" sz="1200">
                <a:ea typeface="Times New Roman"/>
                <a:cs typeface="Times New Roman"/>
              </a:rPr>
              <a:t> - Get presigned URL</a:t>
            </a:r>
          </a:p>
          <a:p>
            <a:pPr lvl="0" algn="l">
              <a:buFont typeface=""/>
              <a:buChar char="•"/>
            </a:pPr>
            <a:r>
              <a:rPr lang="en-US" sz="1000">
                <a:latin typeface="Courier New"/>
                <a:ea typeface="Courier New"/>
                <a:cs typeface="Courier New"/>
              </a:rPr>
              <a:t>POST /api/v1/uploads/{id}/confirm</a:t>
            </a:r>
            <a:r>
              <a:rPr lang="en-US" sz="1200">
                <a:ea typeface="Times New Roman"/>
                <a:cs typeface="Times New Roman"/>
              </a:rPr>
              <a:t> - Confirm upload</a:t>
            </a:r>
          </a:p>
          <a:p>
            <a:pPr lvl="0" algn="l">
              <a:buFont typeface=""/>
              <a:buChar char="•"/>
            </a:pPr>
            <a:r>
              <a:rPr lang="en-US" sz="1000">
                <a:latin typeface="Courier New"/>
                <a:ea typeface="Courier New"/>
                <a:cs typeface="Courier New"/>
              </a:rPr>
              <a:t>GET /api/v1/uploads/{id}/status</a:t>
            </a:r>
            <a:r>
              <a:rPr lang="en-US" sz="1200">
                <a:ea typeface="Times New Roman"/>
                <a:cs typeface="Times New Roman"/>
              </a:rPr>
              <a:t> - Get upload status</a:t>
            </a:r>
          </a:p>
          <a:p>
            <a:pPr lvl="0" algn="l">
              <a:buFont typeface=""/>
              <a:buChar char="•"/>
            </a:pPr>
            <a:r>
              <a:rPr lang="en-US" sz="1000">
                <a:latin typeface="Courier New"/>
                <a:ea typeface="Courier New"/>
                <a:cs typeface="Courier New"/>
              </a:rPr>
              <a:t>GET /api/v1/uploads</a:t>
            </a:r>
            <a:r>
              <a:rPr lang="en-US" sz="1200">
                <a:ea typeface="Times New Roman"/>
                <a:cs typeface="Times New Roman"/>
              </a:rPr>
              <a:t> - List uploads</a:t>
            </a:r>
          </a:p>
          <a:p>
            <a:pPr lvl="0" algn="l">
              <a:buFont typeface=""/>
              <a:buChar char="•"/>
            </a:pPr>
            <a:r>
              <a:rPr lang="en-US" sz="1000">
                <a:latin typeface="Courier New"/>
                <a:ea typeface="Courier New"/>
                <a:cs typeface="Courier New"/>
              </a:rPr>
              <a:t>DELETE /api/v1/uploads/{id}</a:t>
            </a:r>
            <a:r>
              <a:rPr lang="en-US" sz="1200">
                <a:ea typeface="Times New Roman"/>
                <a:cs typeface="Times New Roman"/>
              </a:rPr>
              <a:t> - Delete upload</a:t>
            </a:r>
          </a:p>
          <a:p>
            <a:pPr lvl="0" algn="l">
              <a:buFont typeface=""/>
              <a:buChar char="•"/>
            </a:pPr>
            <a:r>
              <a:rPr lang="en-US" sz="1200">
                <a:ea typeface="Times New Roman"/>
                <a:cs typeface="Times New Roman"/>
              </a:rPr>
              <a:t>…</a:t>
            </a:r>
          </a:p>
          <a:p>
            <a:r>
              <a:rPr lang="en-US" sz="1350" b="1">
                <a:ea typeface="Times New Roman"/>
                <a:cs typeface="Times New Roman"/>
              </a:rPr>
              <a:t>User Management Service</a:t>
            </a:r>
          </a:p>
          <a:p>
            <a:pPr lvl="0" algn="l">
              <a:buFont typeface=""/>
              <a:buChar char="•"/>
            </a:pPr>
            <a:r>
              <a:rPr lang="en-US" sz="1000">
                <a:latin typeface="Courier New"/>
                <a:ea typeface="Courier New"/>
                <a:cs typeface="Courier New"/>
              </a:rPr>
              <a:t>POST /auth/register</a:t>
            </a:r>
            <a:r>
              <a:rPr lang="en-US" sz="1200">
                <a:ea typeface="Times New Roman"/>
                <a:cs typeface="Times New Roman"/>
              </a:rPr>
              <a:t> - Register user</a:t>
            </a:r>
          </a:p>
          <a:p>
            <a:pPr lvl="0" algn="l">
              <a:buFont typeface=""/>
              <a:buChar char="•"/>
            </a:pPr>
            <a:r>
              <a:rPr lang="en-US" sz="1000">
                <a:latin typeface="Courier New"/>
                <a:ea typeface="Courier New"/>
                <a:cs typeface="Courier New"/>
              </a:rPr>
              <a:t>POST /auth/login</a:t>
            </a:r>
            <a:r>
              <a:rPr lang="en-US" sz="1200">
                <a:ea typeface="Times New Roman"/>
                <a:cs typeface="Times New Roman"/>
              </a:rPr>
              <a:t> - Login</a:t>
            </a:r>
          </a:p>
          <a:p>
            <a:pPr lvl="0" algn="l">
              <a:buFont typeface=""/>
              <a:buChar char="•"/>
            </a:pPr>
            <a:r>
              <a:rPr lang="en-US" sz="1000">
                <a:latin typeface="Courier New"/>
                <a:ea typeface="Courier New"/>
                <a:cs typeface="Courier New"/>
              </a:rPr>
              <a:t>POST /auth/refresh</a:t>
            </a:r>
            <a:r>
              <a:rPr lang="en-US" sz="1200">
                <a:ea typeface="Times New Roman"/>
                <a:cs typeface="Times New Roman"/>
              </a:rPr>
              <a:t> - Refresh token</a:t>
            </a:r>
          </a:p>
          <a:p>
            <a:pPr lvl="0" algn="l">
              <a:buFont typeface=""/>
              <a:buChar char="•"/>
            </a:pPr>
            <a:r>
              <a:rPr lang="en-US" sz="1000">
                <a:latin typeface="Courier New"/>
                <a:ea typeface="Courier New"/>
                <a:cs typeface="Courier New"/>
              </a:rPr>
              <a:t>POST /auth/logout</a:t>
            </a:r>
            <a:r>
              <a:rPr lang="en-US" sz="1200">
                <a:ea typeface="Times New Roman"/>
                <a:cs typeface="Times New Roman"/>
              </a:rPr>
              <a:t> - Logout</a:t>
            </a:r>
          </a:p>
          <a:p>
            <a:pPr lvl="0" algn="l">
              <a:buFont typeface=""/>
              <a:buChar char="•"/>
            </a:pPr>
            <a:r>
              <a:rPr lang="en-US" sz="1000">
                <a:latin typeface="Courier New"/>
                <a:ea typeface="Courier New"/>
                <a:cs typeface="Courier New"/>
              </a:rPr>
              <a:t>GET /api/v1/users/me</a:t>
            </a:r>
            <a:r>
              <a:rPr lang="en-US" sz="1200">
                <a:ea typeface="Times New Roman"/>
                <a:cs typeface="Times New Roman"/>
              </a:rPr>
              <a:t> - Get current user</a:t>
            </a:r>
          </a:p>
          <a:p>
            <a:pPr lvl="0" algn="l">
              <a:buFont typeface=""/>
              <a:buChar char="•"/>
            </a:pPr>
            <a:r>
              <a:rPr lang="en-US" sz="1000">
                <a:latin typeface="Courier New"/>
                <a:ea typeface="Courier New"/>
                <a:cs typeface="Courier New"/>
              </a:rPr>
              <a:t>GET /api/v1/users/{id}</a:t>
            </a:r>
            <a:r>
              <a:rPr lang="en-US" sz="1200">
                <a:ea typeface="Times New Roman"/>
                <a:cs typeface="Times New Roman"/>
              </a:rPr>
              <a:t> - Get user by ID</a:t>
            </a:r>
          </a:p>
          <a:p>
            <a:pPr lvl="0" algn="l">
              <a:buFont typeface=""/>
              <a:buChar char="•"/>
            </a:pPr>
            <a:r>
              <a:rPr lang="en-US" sz="1200">
                <a:ea typeface="Times New Roman"/>
                <a:cs typeface="Times New Roman"/>
              </a:rPr>
              <a:t>…</a:t>
            </a:r>
          </a:p>
          <a:p>
            <a:r>
              <a:rPr lang="en-US" sz="1350" b="1">
                <a:ea typeface="Times New Roman"/>
                <a:cs typeface="Times New Roman"/>
              </a:rPr>
              <a:t>Validation Service</a:t>
            </a:r>
          </a:p>
          <a:p>
            <a:pPr lvl="0" algn="l">
              <a:buFont typeface=""/>
              <a:buChar char="•"/>
            </a:pPr>
            <a:r>
              <a:rPr lang="en-US" sz="1000">
                <a:latin typeface="Courier New"/>
                <a:ea typeface="Courier New"/>
                <a:cs typeface="Courier New"/>
              </a:rPr>
              <a:t>GET /api/v1/validations/{uploadId}</a:t>
            </a:r>
            <a:r>
              <a:rPr lang="en-US" sz="1200">
                <a:ea typeface="Times New Roman"/>
                <a:cs typeface="Times New Roman"/>
              </a:rPr>
              <a:t> - Get validation result</a:t>
            </a:r>
          </a:p>
          <a:p>
            <a:pPr lvl="0" algn="l">
              <a:buFont typeface=""/>
              <a:buChar char="•"/>
            </a:pPr>
            <a:r>
              <a:rPr lang="en-US" sz="1000">
                <a:latin typeface="Courier New"/>
                <a:ea typeface="Courier New"/>
                <a:cs typeface="Courier New"/>
              </a:rPr>
              <a:t>POST /api/v1/validations/{uploadId}/retry</a:t>
            </a:r>
            <a:r>
              <a:rPr lang="en-US" sz="1200">
                <a:ea typeface="Times New Roman"/>
                <a:cs typeface="Times New Roman"/>
              </a:rPr>
              <a:t> - Retry validation</a:t>
            </a:r>
          </a:p>
          <a:p>
            <a:pPr lvl="0" algn="l">
              <a:buFont typeface=""/>
              <a:buChar char="•"/>
            </a:pPr>
            <a:r>
              <a:rPr lang="en-US" sz="1200">
                <a:ea typeface="Times New Roman"/>
                <a:cs typeface="Times New Roman"/>
              </a:rPr>
              <a:t>…</a:t>
            </a:r>
          </a:p>
          <a:p>
            <a:r>
              <a:rPr lang="en-US" sz="1350" b="1">
                <a:ea typeface="Times New Roman"/>
                <a:cs typeface="Times New Roman"/>
              </a:rPr>
              <a:t>Ingestion Service</a:t>
            </a:r>
          </a:p>
          <a:p>
            <a:pPr lvl="0" algn="l">
              <a:buFont typeface=""/>
              <a:buChar char="•"/>
            </a:pPr>
            <a:r>
              <a:rPr lang="en-US" sz="1000">
                <a:latin typeface="Courier New"/>
                <a:ea typeface="Courier New"/>
                <a:cs typeface="Courier New"/>
              </a:rPr>
              <a:t>POST /api/v1/ingest/trigger</a:t>
            </a:r>
            <a:r>
              <a:rPr lang="en-US" sz="1200">
                <a:ea typeface="Times New Roman"/>
                <a:cs typeface="Times New Roman"/>
              </a:rPr>
              <a:t> - Trigger ingestion</a:t>
            </a:r>
          </a:p>
          <a:p>
            <a:pPr lvl="0" algn="l">
              <a:buFont typeface=""/>
              <a:buChar char="•"/>
            </a:pPr>
            <a:r>
              <a:rPr lang="en-US" sz="1000">
                <a:latin typeface="Courier New"/>
                <a:ea typeface="Courier New"/>
                <a:cs typeface="Courier New"/>
              </a:rPr>
              <a:t>GET /api/v1/ingest/{uploadId}/status</a:t>
            </a:r>
            <a:r>
              <a:rPr lang="en-US" sz="1200">
                <a:ea typeface="Times New Roman"/>
                <a:cs typeface="Times New Roman"/>
              </a:rPr>
              <a:t> - Get ingestion status</a:t>
            </a:r>
          </a:p>
          <a:p>
            <a:pPr lvl="0" algn="l">
              <a:buFont typeface=""/>
              <a:buChar char="•"/>
            </a:pPr>
            <a:r>
              <a:rPr lang="en-US" sz="1000">
                <a:latin typeface="Courier New"/>
                <a:ea typeface="Courier New"/>
                <a:cs typeface="Courier New"/>
              </a:rPr>
              <a:t>GET /api/v1/ingest/{uploadId}/history</a:t>
            </a:r>
            <a:r>
              <a:rPr lang="en-US" sz="1200">
                <a:ea typeface="Times New Roman"/>
                <a:cs typeface="Times New Roman"/>
              </a:rPr>
              <a:t> - Get ingestion history</a:t>
            </a:r>
          </a:p>
          <a:p>
            <a:r>
              <a:rPr lang="en-US" sz="1200">
                <a:latin typeface="Times New Roman"/>
                <a:ea typeface="Times New Roman"/>
                <a:cs typeface="Times New Roman"/>
              </a:rPr>
              <a:t>…</a:t>
            </a:r>
            <a:r>
              <a:rPr lang="en-US"/>
              <a:t> </a:t>
            </a:r>
          </a:p>
          <a:p>
            <a:pPr algn="ctr"/>
            <a:endParaRPr lang="en-US"/>
          </a:p>
        </p:txBody>
      </p:sp>
    </p:spTree>
    <p:extLst>
      <p:ext uri="{BB962C8B-B14F-4D97-AF65-F5344CB8AC3E}">
        <p14:creationId xmlns:p14="http://schemas.microsoft.com/office/powerpoint/2010/main" val="8756935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51D45F-CBCB-364C-5922-813041083043}"/>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B58825D8-9F92-30EA-BF37-36C34242C841}"/>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a:latin typeface="Times New Roman"/>
                <a:cs typeface="Times New Roman"/>
              </a:rPr>
              <a:t>API endpoint list</a:t>
            </a:r>
            <a:endParaRPr lang="en-AU" sz="3200">
              <a:solidFill>
                <a:schemeClr val="accent5"/>
              </a:solidFill>
              <a:latin typeface="Times New Roman"/>
              <a:cs typeface="Times New Roman"/>
            </a:endParaRPr>
          </a:p>
        </p:txBody>
      </p:sp>
      <p:sp>
        <p:nvSpPr>
          <p:cNvPr id="2" name="Rectangle 1">
            <a:extLst>
              <a:ext uri="{FF2B5EF4-FFF2-40B4-BE49-F238E27FC236}">
                <a16:creationId xmlns:a16="http://schemas.microsoft.com/office/drawing/2014/main" id="{6098BE21-2C38-54DD-6AAA-CF09C23B2194}"/>
              </a:ext>
            </a:extLst>
          </p:cNvPr>
          <p:cNvSpPr/>
          <p:nvPr/>
        </p:nvSpPr>
        <p:spPr>
          <a:xfrm>
            <a:off x="527456" y="723538"/>
            <a:ext cx="1135015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Table 6">
            <a:extLst>
              <a:ext uri="{FF2B5EF4-FFF2-40B4-BE49-F238E27FC236}">
                <a16:creationId xmlns:a16="http://schemas.microsoft.com/office/drawing/2014/main" id="{00A46186-0D0D-8195-5BA7-8E99EC796932}"/>
              </a:ext>
            </a:extLst>
          </p:cNvPr>
          <p:cNvGraphicFramePr>
            <a:graphicFrameLocks noGrp="1"/>
          </p:cNvGraphicFramePr>
          <p:nvPr>
            <p:extLst>
              <p:ext uri="{D42A27DB-BD31-4B8C-83A1-F6EECF244321}">
                <p14:modId xmlns:p14="http://schemas.microsoft.com/office/powerpoint/2010/main" val="1862418976"/>
              </p:ext>
            </p:extLst>
          </p:nvPr>
        </p:nvGraphicFramePr>
        <p:xfrm>
          <a:off x="541130" y="-11043"/>
          <a:ext cx="11286028" cy="8347710"/>
        </p:xfrm>
        <a:graphic>
          <a:graphicData uri="http://schemas.openxmlformats.org/drawingml/2006/table">
            <a:tbl>
              <a:tblPr firstRow="1" firstCol="1" bandRow="1">
                <a:tableStyleId>{5C22544A-7EE6-4342-B048-85BDC9FD1C3A}</a:tableStyleId>
              </a:tblPr>
              <a:tblGrid>
                <a:gridCol w="2383477">
                  <a:extLst>
                    <a:ext uri="{9D8B030D-6E8A-4147-A177-3AD203B41FA5}">
                      <a16:colId xmlns:a16="http://schemas.microsoft.com/office/drawing/2014/main" val="3033231186"/>
                    </a:ext>
                  </a:extLst>
                </a:gridCol>
                <a:gridCol w="2383477">
                  <a:extLst>
                    <a:ext uri="{9D8B030D-6E8A-4147-A177-3AD203B41FA5}">
                      <a16:colId xmlns:a16="http://schemas.microsoft.com/office/drawing/2014/main" val="3335324789"/>
                    </a:ext>
                  </a:extLst>
                </a:gridCol>
                <a:gridCol w="2383477">
                  <a:extLst>
                    <a:ext uri="{9D8B030D-6E8A-4147-A177-3AD203B41FA5}">
                      <a16:colId xmlns:a16="http://schemas.microsoft.com/office/drawing/2014/main" val="3024041274"/>
                    </a:ext>
                  </a:extLst>
                </a:gridCol>
                <a:gridCol w="4135597">
                  <a:extLst>
                    <a:ext uri="{9D8B030D-6E8A-4147-A177-3AD203B41FA5}">
                      <a16:colId xmlns:a16="http://schemas.microsoft.com/office/drawing/2014/main" val="1376344872"/>
                    </a:ext>
                  </a:extLst>
                </a:gridCol>
              </a:tblGrid>
              <a:tr h="180522">
                <a:tc>
                  <a:txBody>
                    <a:bodyPr/>
                    <a:lstStyle/>
                    <a:p>
                      <a:pPr algn="ctr">
                        <a:buNone/>
                      </a:pPr>
                      <a:r>
                        <a:rPr lang="en-US" sz="1200" b="1">
                          <a:effectLst/>
                          <a:ea typeface="Times New Roman" panose="02020603050405020304" pitchFamily="18" charset="0"/>
                          <a:cs typeface="Times New Roman" panose="02020603050405020304" pitchFamily="18" charset="0"/>
                        </a:rPr>
                        <a:t>Service</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1200" b="1">
                          <a:effectLst/>
                          <a:ea typeface="Times New Roman" panose="02020603050405020304" pitchFamily="18" charset="0"/>
                          <a:cs typeface="Times New Roman" panose="02020603050405020304" pitchFamily="18" charset="0"/>
                        </a:rPr>
                        <a:t>Port(s)</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1200" b="1">
                          <a:effectLst/>
                          <a:ea typeface="Times New Roman" panose="02020603050405020304" pitchFamily="18" charset="0"/>
                          <a:cs typeface="Times New Roman" panose="02020603050405020304" pitchFamily="18" charset="0"/>
                        </a:rPr>
                        <a:t>Description</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1200" b="1">
                          <a:effectLst/>
                          <a:ea typeface="Times New Roman" panose="02020603050405020304" pitchFamily="18" charset="0"/>
                          <a:cs typeface="Times New Roman" panose="02020603050405020304" pitchFamily="18" charset="0"/>
                        </a:rPr>
                        <a:t>Deployments &amp; Pods</a:t>
                      </a:r>
                      <a:endParaRPr lang="en-US">
                        <a:effectLst/>
                      </a:endParaRPr>
                    </a:p>
                  </a:txBody>
                  <a:tcPr marL="9525" marR="9525" marT="9525" marB="95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75372582"/>
                  </a:ext>
                </a:extLst>
              </a:tr>
              <a:tr h="665082">
                <a:tc>
                  <a:txBody>
                    <a:bodyPr/>
                    <a:lstStyle/>
                    <a:p>
                      <a:pPr>
                        <a:buNone/>
                      </a:pPr>
                      <a:r>
                        <a:rPr lang="en-US" sz="1200">
                          <a:effectLst/>
                          <a:ea typeface="Times New Roman" panose="02020603050405020304" pitchFamily="18" charset="0"/>
                          <a:cs typeface="Times New Roman" panose="02020603050405020304" pitchFamily="18" charset="0"/>
                        </a:rPr>
                        <a:t>Frontend</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3000</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React UI</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dirty="0">
                          <a:effectLst/>
                          <a:ea typeface="Times New Roman" panose="02020603050405020304" pitchFamily="18" charset="0"/>
                          <a:cs typeface="Times New Roman"/>
                        </a:rPr>
                        <a:t>• Image: </a:t>
                      </a:r>
                      <a:r>
                        <a:rPr lang="en-US" sz="1200" dirty="0" err="1">
                          <a:effectLst/>
                          <a:ea typeface="Times New Roman" panose="02020603050405020304" pitchFamily="18" charset="0"/>
                          <a:cs typeface="Times New Roman"/>
                        </a:rPr>
                        <a:t>frontend:latest</a:t>
                      </a:r>
                      <a:endParaRPr lang="en-US" dirty="0" err="1">
                        <a:effectLst/>
                        <a:cs typeface="Times New Roman"/>
                      </a:endParaRPr>
                    </a:p>
                    <a:p>
                      <a:pPr>
                        <a:buNone/>
                      </a:pPr>
                      <a:r>
                        <a:rPr lang="en-US" sz="1200">
                          <a:effectLst/>
                          <a:ea typeface="Times New Roman" panose="02020603050405020304" pitchFamily="18" charset="0"/>
                          <a:cs typeface="Times New Roman" panose="02020603050405020304" pitchFamily="18" charset="0"/>
                        </a:rPr>
                        <a:t>• Replicas: 2 (HPA)</a:t>
                      </a:r>
                      <a:endParaRPr lang="en-US">
                        <a:effectLst/>
                      </a:endParaRPr>
                    </a:p>
                    <a:p>
                      <a:pPr>
                        <a:buNone/>
                      </a:pPr>
                      <a:r>
                        <a:rPr lang="en-US" sz="1200">
                          <a:effectLst/>
                          <a:ea typeface="Times New Roman" panose="02020603050405020304" pitchFamily="18" charset="0"/>
                          <a:cs typeface="Times New Roman" panose="02020603050405020304" pitchFamily="18" charset="0"/>
                        </a:rPr>
                        <a:t>• Resources: 256Mi/500m</a:t>
                      </a:r>
                      <a:endParaRPr lang="en-US">
                        <a:effectLst/>
                      </a:endParaRPr>
                    </a:p>
                    <a:p>
                      <a:pPr>
                        <a:buNone/>
                      </a:pPr>
                      <a:r>
                        <a:rPr lang="en-US" sz="1200">
                          <a:effectLst/>
                          <a:ea typeface="Times New Roman" panose="02020603050405020304" pitchFamily="18" charset="0"/>
                          <a:cs typeface="Times New Roman" panose="02020603050405020304" pitchFamily="18" charset="0"/>
                        </a:rPr>
                        <a:t>• Health: /health</a:t>
                      </a:r>
                      <a:endParaRPr lang="en-US">
                        <a:effectLst/>
                      </a:endParaRPr>
                    </a:p>
                  </a:txBody>
                  <a:tcPr marL="9525" marR="9525" marT="9525" marB="95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63080100"/>
                  </a:ext>
                </a:extLst>
              </a:tr>
              <a:tr h="665082">
                <a:tc>
                  <a:txBody>
                    <a:bodyPr/>
                    <a:lstStyle/>
                    <a:p>
                      <a:pPr>
                        <a:buNone/>
                      </a:pPr>
                      <a:r>
                        <a:rPr lang="en-US" sz="1200">
                          <a:effectLst/>
                          <a:ea typeface="Times New Roman" panose="02020603050405020304" pitchFamily="18" charset="0"/>
                          <a:cs typeface="Times New Roman" panose="02020603050405020304" pitchFamily="18" charset="0"/>
                        </a:rPr>
                        <a:t>Kong Gateway</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8000, 8001</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API Gateway &amp; Admin</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 Image: kong:3.4</a:t>
                      </a:r>
                      <a:endParaRPr lang="en-US">
                        <a:effectLst/>
                      </a:endParaRPr>
                    </a:p>
                    <a:p>
                      <a:pPr>
                        <a:buNone/>
                      </a:pPr>
                      <a:r>
                        <a:rPr lang="en-US" sz="1200">
                          <a:effectLst/>
                          <a:ea typeface="Times New Roman" panose="02020603050405020304" pitchFamily="18" charset="0"/>
                          <a:cs typeface="Times New Roman" panose="02020603050405020304" pitchFamily="18" charset="0"/>
                        </a:rPr>
                        <a:t>• Replicas: 2</a:t>
                      </a:r>
                      <a:endParaRPr lang="en-US">
                        <a:effectLst/>
                      </a:endParaRPr>
                    </a:p>
                    <a:p>
                      <a:pPr>
                        <a:buNone/>
                      </a:pPr>
                      <a:r>
                        <a:rPr lang="en-US" sz="1200">
                          <a:effectLst/>
                          <a:ea typeface="Times New Roman" panose="02020603050405020304" pitchFamily="18" charset="0"/>
                          <a:cs typeface="Times New Roman" panose="02020603050405020304" pitchFamily="18" charset="0"/>
                        </a:rPr>
                        <a:t>• Resources: 512Mi/1000m</a:t>
                      </a:r>
                      <a:endParaRPr lang="en-US">
                        <a:effectLst/>
                      </a:endParaRPr>
                    </a:p>
                    <a:p>
                      <a:pPr>
                        <a:buNone/>
                      </a:pPr>
                      <a:r>
                        <a:rPr lang="en-US" sz="1200">
                          <a:effectLst/>
                          <a:ea typeface="Times New Roman" panose="02020603050405020304" pitchFamily="18" charset="0"/>
                          <a:cs typeface="Times New Roman" panose="02020603050405020304" pitchFamily="18" charset="0"/>
                        </a:rPr>
                        <a:t>• Plugins: JWT, Rate Limit</a:t>
                      </a:r>
                      <a:endParaRPr lang="en-US">
                        <a:effectLst/>
                      </a:endParaRPr>
                    </a:p>
                  </a:txBody>
                  <a:tcPr marL="9525" marR="9525" marT="9525" marB="95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22588916"/>
                  </a:ext>
                </a:extLst>
              </a:tr>
              <a:tr h="665082">
                <a:tc>
                  <a:txBody>
                    <a:bodyPr/>
                    <a:lstStyle/>
                    <a:p>
                      <a:pPr>
                        <a:buNone/>
                      </a:pPr>
                      <a:r>
                        <a:rPr lang="en-US" sz="1200">
                          <a:effectLst/>
                          <a:ea typeface="Times New Roman" panose="02020603050405020304" pitchFamily="18" charset="0"/>
                          <a:cs typeface="Times New Roman" panose="02020603050405020304" pitchFamily="18" charset="0"/>
                        </a:rPr>
                        <a:t>Upload Management</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8080</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Java Spring Boot</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dirty="0">
                          <a:effectLst/>
                          <a:ea typeface="Times New Roman" panose="02020603050405020304" pitchFamily="18" charset="0"/>
                          <a:cs typeface="Times New Roman"/>
                        </a:rPr>
                        <a:t>• Image: </a:t>
                      </a:r>
                      <a:r>
                        <a:rPr lang="en-US" sz="1200" dirty="0" err="1">
                          <a:effectLst/>
                          <a:ea typeface="Times New Roman" panose="02020603050405020304" pitchFamily="18" charset="0"/>
                          <a:cs typeface="Times New Roman"/>
                        </a:rPr>
                        <a:t>upload-service:latest</a:t>
                      </a:r>
                      <a:endParaRPr lang="en-US" dirty="0" err="1">
                        <a:effectLst/>
                        <a:cs typeface="Times New Roman"/>
                      </a:endParaRPr>
                    </a:p>
                    <a:p>
                      <a:pPr>
                        <a:buNone/>
                      </a:pPr>
                      <a:r>
                        <a:rPr lang="en-US" sz="1200">
                          <a:effectLst/>
                          <a:ea typeface="Times New Roman" panose="02020603050405020304" pitchFamily="18" charset="0"/>
                          <a:cs typeface="Times New Roman" panose="02020603050405020304" pitchFamily="18" charset="0"/>
                        </a:rPr>
                        <a:t>• Replicas: 2</a:t>
                      </a:r>
                      <a:endParaRPr lang="en-US">
                        <a:effectLst/>
                      </a:endParaRPr>
                    </a:p>
                    <a:p>
                      <a:pPr>
                        <a:buNone/>
                      </a:pPr>
                      <a:r>
                        <a:rPr lang="en-US" sz="1200">
                          <a:effectLst/>
                          <a:ea typeface="Times New Roman" panose="02020603050405020304" pitchFamily="18" charset="0"/>
                          <a:cs typeface="Times New Roman" panose="02020603050405020304" pitchFamily="18" charset="0"/>
                        </a:rPr>
                        <a:t>• Resources: 1Gi/1000m</a:t>
                      </a:r>
                      <a:endParaRPr lang="en-US">
                        <a:effectLst/>
                      </a:endParaRPr>
                    </a:p>
                    <a:p>
                      <a:pPr>
                        <a:buNone/>
                      </a:pPr>
                      <a:r>
                        <a:rPr lang="en-US" sz="1200">
                          <a:effectLst/>
                          <a:ea typeface="Times New Roman" panose="02020603050405020304" pitchFamily="18" charset="0"/>
                          <a:cs typeface="Times New Roman" panose="02020603050405020304" pitchFamily="18" charset="0"/>
                        </a:rPr>
                        <a:t>• JVM: -Xmx768m</a:t>
                      </a:r>
                      <a:endParaRPr lang="en-US">
                        <a:effectLst/>
                      </a:endParaRPr>
                    </a:p>
                  </a:txBody>
                  <a:tcPr marL="9525" marR="9525" marT="9525" marB="95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5157734"/>
                  </a:ext>
                </a:extLst>
              </a:tr>
              <a:tr h="665082">
                <a:tc>
                  <a:txBody>
                    <a:bodyPr/>
                    <a:lstStyle/>
                    <a:p>
                      <a:pPr>
                        <a:buNone/>
                      </a:pPr>
                      <a:r>
                        <a:rPr lang="en-US" sz="1200">
                          <a:effectLst/>
                          <a:ea typeface="Times New Roman" panose="02020603050405020304" pitchFamily="18" charset="0"/>
                          <a:cs typeface="Times New Roman" panose="02020603050405020304" pitchFamily="18" charset="0"/>
                        </a:rPr>
                        <a:t>User Management</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8081</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Java Spring Boot</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dirty="0">
                          <a:effectLst/>
                          <a:ea typeface="Times New Roman" panose="02020603050405020304" pitchFamily="18" charset="0"/>
                          <a:cs typeface="Times New Roman"/>
                        </a:rPr>
                        <a:t>• Image: </a:t>
                      </a:r>
                      <a:r>
                        <a:rPr lang="en-US" sz="1200" dirty="0" err="1">
                          <a:effectLst/>
                          <a:ea typeface="Times New Roman" panose="02020603050405020304" pitchFamily="18" charset="0"/>
                          <a:cs typeface="Times New Roman"/>
                        </a:rPr>
                        <a:t>user-service:latest</a:t>
                      </a:r>
                      <a:endParaRPr lang="en-US" dirty="0" err="1">
                        <a:effectLst/>
                        <a:cs typeface="Times New Roman"/>
                      </a:endParaRPr>
                    </a:p>
                    <a:p>
                      <a:pPr>
                        <a:buNone/>
                      </a:pPr>
                      <a:r>
                        <a:rPr lang="en-US" sz="1200">
                          <a:effectLst/>
                          <a:ea typeface="Times New Roman" panose="02020603050405020304" pitchFamily="18" charset="0"/>
                          <a:cs typeface="Times New Roman" panose="02020603050405020304" pitchFamily="18" charset="0"/>
                        </a:rPr>
                        <a:t>• Replicas: 2</a:t>
                      </a:r>
                      <a:endParaRPr lang="en-US">
                        <a:effectLst/>
                      </a:endParaRPr>
                    </a:p>
                    <a:p>
                      <a:pPr>
                        <a:buNone/>
                      </a:pPr>
                      <a:r>
                        <a:rPr lang="en-US" sz="1200">
                          <a:effectLst/>
                          <a:ea typeface="Times New Roman" panose="02020603050405020304" pitchFamily="18" charset="0"/>
                          <a:cs typeface="Times New Roman" panose="02020603050405020304" pitchFamily="18" charset="0"/>
                        </a:rPr>
                        <a:t>• Resources: 1Gi/1000m</a:t>
                      </a:r>
                      <a:endParaRPr lang="en-US">
                        <a:effectLst/>
                      </a:endParaRPr>
                    </a:p>
                    <a:p>
                      <a:pPr>
                        <a:buNone/>
                      </a:pPr>
                      <a:r>
                        <a:rPr lang="en-US" sz="1200">
                          <a:effectLst/>
                          <a:ea typeface="Times New Roman" panose="02020603050405020304" pitchFamily="18" charset="0"/>
                          <a:cs typeface="Times New Roman" panose="02020603050405020304" pitchFamily="18" charset="0"/>
                        </a:rPr>
                        <a:t>• JVM: -Xmx768m</a:t>
                      </a:r>
                      <a:endParaRPr lang="en-US">
                        <a:effectLst/>
                      </a:endParaRPr>
                    </a:p>
                  </a:txBody>
                  <a:tcPr marL="9525" marR="9525" marT="9525" marB="95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93581999"/>
                  </a:ext>
                </a:extLst>
              </a:tr>
              <a:tr h="665082">
                <a:tc>
                  <a:txBody>
                    <a:bodyPr/>
                    <a:lstStyle/>
                    <a:p>
                      <a:pPr>
                        <a:buNone/>
                      </a:pPr>
                      <a:r>
                        <a:rPr lang="en-US" sz="1200">
                          <a:effectLst/>
                          <a:ea typeface="Times New Roman" panose="02020603050405020304" pitchFamily="18" charset="0"/>
                          <a:cs typeface="Times New Roman" panose="02020603050405020304" pitchFamily="18" charset="0"/>
                        </a:rPr>
                        <a:t>Validation Service</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8002</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dirty="0">
                          <a:effectLst/>
                          <a:ea typeface="Times New Roman" panose="02020603050405020304" pitchFamily="18" charset="0"/>
                          <a:cs typeface="Times New Roman"/>
                        </a:rPr>
                        <a:t>Python </a:t>
                      </a:r>
                      <a:r>
                        <a:rPr lang="en-US" sz="1200" dirty="0" err="1">
                          <a:effectLst/>
                          <a:ea typeface="Times New Roman" panose="02020603050405020304" pitchFamily="18" charset="0"/>
                          <a:cs typeface="Times New Roman"/>
                        </a:rPr>
                        <a:t>FastAPI</a:t>
                      </a:r>
                      <a:endParaRPr lang="en-US" dirty="0" err="1">
                        <a:effectLst/>
                        <a:cs typeface="Times New Roman"/>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dirty="0">
                          <a:effectLst/>
                          <a:ea typeface="Times New Roman" panose="02020603050405020304" pitchFamily="18" charset="0"/>
                          <a:cs typeface="Times New Roman"/>
                        </a:rPr>
                        <a:t>• Image: </a:t>
                      </a:r>
                      <a:r>
                        <a:rPr lang="en-US" sz="1200" dirty="0" err="1">
                          <a:effectLst/>
                          <a:ea typeface="Times New Roman" panose="02020603050405020304" pitchFamily="18" charset="0"/>
                          <a:cs typeface="Times New Roman"/>
                        </a:rPr>
                        <a:t>validation-service:latest</a:t>
                      </a:r>
                      <a:endParaRPr lang="en-US" dirty="0" err="1">
                        <a:effectLst/>
                        <a:cs typeface="Times New Roman"/>
                      </a:endParaRPr>
                    </a:p>
                    <a:p>
                      <a:pPr>
                        <a:buNone/>
                      </a:pPr>
                      <a:r>
                        <a:rPr lang="en-US" sz="1200">
                          <a:effectLst/>
                          <a:ea typeface="Times New Roman" panose="02020603050405020304" pitchFamily="18" charset="0"/>
                          <a:cs typeface="Times New Roman" panose="02020603050405020304" pitchFamily="18" charset="0"/>
                        </a:rPr>
                        <a:t>• Replicas: 2</a:t>
                      </a:r>
                      <a:endParaRPr lang="en-US">
                        <a:effectLst/>
                      </a:endParaRPr>
                    </a:p>
                    <a:p>
                      <a:pPr>
                        <a:buNone/>
                      </a:pPr>
                      <a:r>
                        <a:rPr lang="en-US" sz="1200">
                          <a:effectLst/>
                          <a:ea typeface="Times New Roman" panose="02020603050405020304" pitchFamily="18" charset="0"/>
                          <a:cs typeface="Times New Roman" panose="02020603050405020304" pitchFamily="18" charset="0"/>
                        </a:rPr>
                        <a:t>• Resources: 512Mi/500m</a:t>
                      </a:r>
                      <a:endParaRPr lang="en-US">
                        <a:effectLst/>
                      </a:endParaRPr>
                    </a:p>
                    <a:p>
                      <a:pPr>
                        <a:buNone/>
                      </a:pPr>
                      <a:r>
                        <a:rPr lang="en-US" sz="1200">
                          <a:effectLst/>
                          <a:ea typeface="Times New Roman" panose="02020603050405020304" pitchFamily="18" charset="0"/>
                          <a:cs typeface="Times New Roman" panose="02020603050405020304" pitchFamily="18" charset="0"/>
                        </a:rPr>
                        <a:t>• Workers: 3</a:t>
                      </a:r>
                      <a:endParaRPr lang="en-US">
                        <a:effectLst/>
                      </a:endParaRPr>
                    </a:p>
                  </a:txBody>
                  <a:tcPr marL="9525" marR="9525" marT="9525" marB="95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92130773"/>
                  </a:ext>
                </a:extLst>
              </a:tr>
              <a:tr h="665082">
                <a:tc>
                  <a:txBody>
                    <a:bodyPr/>
                    <a:lstStyle/>
                    <a:p>
                      <a:pPr>
                        <a:buNone/>
                      </a:pPr>
                      <a:r>
                        <a:rPr lang="en-US" sz="1200">
                          <a:effectLst/>
                          <a:ea typeface="Times New Roman" panose="02020603050405020304" pitchFamily="18" charset="0"/>
                          <a:cs typeface="Times New Roman" panose="02020603050405020304" pitchFamily="18" charset="0"/>
                        </a:rPr>
                        <a:t>Ingest Service</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8003</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dirty="0">
                          <a:effectLst/>
                          <a:ea typeface="Times New Roman" panose="02020603050405020304" pitchFamily="18" charset="0"/>
                          <a:cs typeface="Times New Roman"/>
                        </a:rPr>
                        <a:t>Python </a:t>
                      </a:r>
                      <a:r>
                        <a:rPr lang="en-US" sz="1200" dirty="0" err="1">
                          <a:effectLst/>
                          <a:ea typeface="Times New Roman" panose="02020603050405020304" pitchFamily="18" charset="0"/>
                          <a:cs typeface="Times New Roman"/>
                        </a:rPr>
                        <a:t>FastAPI</a:t>
                      </a:r>
                      <a:endParaRPr lang="en-US" dirty="0" err="1">
                        <a:effectLst/>
                        <a:cs typeface="Times New Roman"/>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dirty="0">
                          <a:effectLst/>
                          <a:ea typeface="Times New Roman" panose="02020603050405020304" pitchFamily="18" charset="0"/>
                          <a:cs typeface="Times New Roman"/>
                        </a:rPr>
                        <a:t>• Image: </a:t>
                      </a:r>
                      <a:r>
                        <a:rPr lang="en-US" sz="1200" dirty="0" err="1">
                          <a:effectLst/>
                          <a:ea typeface="Times New Roman" panose="02020603050405020304" pitchFamily="18" charset="0"/>
                          <a:cs typeface="Times New Roman"/>
                        </a:rPr>
                        <a:t>ingest-service:latest</a:t>
                      </a:r>
                      <a:endParaRPr lang="en-US" dirty="0" err="1">
                        <a:effectLst/>
                        <a:cs typeface="Times New Roman"/>
                      </a:endParaRPr>
                    </a:p>
                    <a:p>
                      <a:pPr>
                        <a:buNone/>
                      </a:pPr>
                      <a:r>
                        <a:rPr lang="en-US" sz="1200">
                          <a:effectLst/>
                          <a:ea typeface="Times New Roman" panose="02020603050405020304" pitchFamily="18" charset="0"/>
                          <a:cs typeface="Times New Roman" panose="02020603050405020304" pitchFamily="18" charset="0"/>
                        </a:rPr>
                        <a:t>• Replicas: 2</a:t>
                      </a:r>
                      <a:endParaRPr lang="en-US">
                        <a:effectLst/>
                      </a:endParaRPr>
                    </a:p>
                    <a:p>
                      <a:pPr>
                        <a:buNone/>
                      </a:pPr>
                      <a:r>
                        <a:rPr lang="en-US" sz="1200">
                          <a:effectLst/>
                          <a:ea typeface="Times New Roman" panose="02020603050405020304" pitchFamily="18" charset="0"/>
                          <a:cs typeface="Times New Roman" panose="02020603050405020304" pitchFamily="18" charset="0"/>
                        </a:rPr>
                        <a:t>• Resources: 1Gi/1000m</a:t>
                      </a:r>
                      <a:endParaRPr lang="en-US">
                        <a:effectLst/>
                      </a:endParaRPr>
                    </a:p>
                    <a:p>
                      <a:pPr>
                        <a:buNone/>
                      </a:pPr>
                      <a:r>
                        <a:rPr lang="en-US" sz="1200">
                          <a:effectLst/>
                          <a:ea typeface="Times New Roman" panose="02020603050405020304" pitchFamily="18" charset="0"/>
                          <a:cs typeface="Times New Roman" panose="02020603050405020304" pitchFamily="18" charset="0"/>
                        </a:rPr>
                        <a:t>• Celery Workers: 3</a:t>
                      </a:r>
                      <a:endParaRPr lang="en-US">
                        <a:effectLst/>
                      </a:endParaRPr>
                    </a:p>
                  </a:txBody>
                  <a:tcPr marL="9525" marR="9525" marT="9525" marB="95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11478218"/>
                  </a:ext>
                </a:extLst>
              </a:tr>
              <a:tr h="826602">
                <a:tc>
                  <a:txBody>
                    <a:bodyPr/>
                    <a:lstStyle/>
                    <a:p>
                      <a:pPr>
                        <a:buNone/>
                      </a:pPr>
                      <a:r>
                        <a:rPr lang="en-US" sz="1200" dirty="0" err="1">
                          <a:effectLst/>
                          <a:ea typeface="Times New Roman" panose="02020603050405020304" pitchFamily="18" charset="0"/>
                          <a:cs typeface="Times New Roman"/>
                        </a:rPr>
                        <a:t>MinIO</a:t>
                      </a:r>
                      <a:endParaRPr lang="en-US" dirty="0" err="1">
                        <a:effectLst/>
                        <a:cs typeface="Times New Roman"/>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9000, 9001</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Object Storage &amp; Console</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dirty="0" err="1">
                          <a:effectLst/>
                          <a:ea typeface="Times New Roman" panose="02020603050405020304" pitchFamily="18" charset="0"/>
                          <a:cs typeface="Times New Roman"/>
                        </a:rPr>
                        <a:t>MinIO</a:t>
                      </a: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StatefulSet</a:t>
                      </a:r>
                      <a:endParaRPr lang="en-US" dirty="0" err="1">
                        <a:effectLst/>
                        <a:cs typeface="Times New Roman"/>
                      </a:endParaRPr>
                    </a:p>
                    <a:p>
                      <a:pPr>
                        <a:buNone/>
                      </a:pPr>
                      <a:r>
                        <a:rPr lang="en-US" sz="1200">
                          <a:effectLst/>
                          <a:ea typeface="Times New Roman" panose="02020603050405020304" pitchFamily="18" charset="0"/>
                          <a:cs typeface="Times New Roman" panose="02020603050405020304" pitchFamily="18" charset="0"/>
                        </a:rPr>
                        <a:t>• Replicas: 4 (distributed)</a:t>
                      </a:r>
                      <a:endParaRPr lang="en-US">
                        <a:effectLst/>
                      </a:endParaRPr>
                    </a:p>
                    <a:p>
                      <a:pPr>
                        <a:buNone/>
                      </a:pPr>
                      <a:r>
                        <a:rPr lang="en-US" sz="1200">
                          <a:effectLst/>
                          <a:ea typeface="Times New Roman" panose="02020603050405020304" pitchFamily="18" charset="0"/>
                          <a:cs typeface="Times New Roman" panose="02020603050405020304" pitchFamily="18" charset="0"/>
                        </a:rPr>
                        <a:t>• PVC: 100Gi per pod</a:t>
                      </a:r>
                      <a:endParaRPr lang="en-US">
                        <a:effectLst/>
                      </a:endParaRPr>
                    </a:p>
                    <a:p>
                      <a:pPr>
                        <a:buNone/>
                      </a:pPr>
                      <a:r>
                        <a:rPr lang="en-US" sz="1200">
                          <a:effectLst/>
                          <a:ea typeface="Times New Roman" panose="02020603050405020304" pitchFamily="18" charset="0"/>
                          <a:cs typeface="Times New Roman" panose="02020603050405020304" pitchFamily="18" charset="0"/>
                        </a:rPr>
                        <a:t>• Storage Class: </a:t>
                      </a:r>
                      <a:endParaRPr lang="en-US">
                        <a:effectLst/>
                      </a:endParaRPr>
                    </a:p>
                    <a:p>
                      <a:pPr>
                        <a:buNone/>
                      </a:pPr>
                      <a:r>
                        <a:rPr lang="en-US" sz="1200" dirty="0">
                          <a:effectLst/>
                          <a:ea typeface="Times New Roman" panose="02020603050405020304" pitchFamily="18" charset="0"/>
                          <a:cs typeface="Times New Roman"/>
                        </a:rPr>
                        <a:t>• Access Mode: </a:t>
                      </a:r>
                      <a:r>
                        <a:rPr lang="en-US" sz="1200" dirty="0" err="1">
                          <a:effectLst/>
                          <a:ea typeface="Times New Roman" panose="02020603050405020304" pitchFamily="18" charset="0"/>
                          <a:cs typeface="Times New Roman"/>
                        </a:rPr>
                        <a:t>ReadWriteOnce</a:t>
                      </a:r>
                      <a:endParaRPr lang="en-US" dirty="0" err="1">
                        <a:effectLst/>
                        <a:cs typeface="Times New Roman"/>
                      </a:endParaRPr>
                    </a:p>
                  </a:txBody>
                  <a:tcPr marL="9525" marR="9525" marT="9525" marB="95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80615655"/>
                  </a:ext>
                </a:extLst>
              </a:tr>
              <a:tr h="988121">
                <a:tc>
                  <a:txBody>
                    <a:bodyPr/>
                    <a:lstStyle/>
                    <a:p>
                      <a:pPr>
                        <a:buNone/>
                      </a:pPr>
                      <a:r>
                        <a:rPr lang="en-US" sz="1200">
                          <a:effectLst/>
                          <a:ea typeface="Times New Roman" panose="02020603050405020304" pitchFamily="18" charset="0"/>
                          <a:cs typeface="Times New Roman" panose="02020603050405020304" pitchFamily="18" charset="0"/>
                        </a:rPr>
                        <a:t>PostgreSQL</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5432</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Main Database</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dirty="0">
                          <a:effectLst/>
                          <a:ea typeface="Times New Roman" panose="02020603050405020304" pitchFamily="18" charset="0"/>
                          <a:cs typeface="Times New Roman"/>
                        </a:rPr>
                        <a:t>PostgreSQL </a:t>
                      </a:r>
                      <a:r>
                        <a:rPr lang="en-US" sz="1200" dirty="0" err="1">
                          <a:effectLst/>
                          <a:ea typeface="Times New Roman" panose="02020603050405020304" pitchFamily="18" charset="0"/>
                          <a:cs typeface="Times New Roman"/>
                        </a:rPr>
                        <a:t>StatefulSet</a:t>
                      </a:r>
                      <a:endParaRPr lang="en-US" dirty="0" err="1">
                        <a:effectLst/>
                        <a:cs typeface="Times New Roman"/>
                      </a:endParaRPr>
                    </a:p>
                    <a:p>
                      <a:pPr>
                        <a:buNone/>
                      </a:pPr>
                      <a:r>
                        <a:rPr lang="en-US" sz="1200">
                          <a:effectLst/>
                          <a:ea typeface="Times New Roman" panose="02020603050405020304" pitchFamily="18" charset="0"/>
                          <a:cs typeface="Times New Roman" panose="02020603050405020304" pitchFamily="18" charset="0"/>
                        </a:rPr>
                        <a:t>• Replicas: 3 (HA cluster)</a:t>
                      </a:r>
                      <a:endParaRPr lang="en-US">
                        <a:effectLst/>
                      </a:endParaRPr>
                    </a:p>
                    <a:p>
                      <a:pPr>
                        <a:buNone/>
                      </a:pPr>
                      <a:r>
                        <a:rPr lang="en-US" sz="1200">
                          <a:effectLst/>
                          <a:ea typeface="Times New Roman" panose="02020603050405020304" pitchFamily="18" charset="0"/>
                          <a:cs typeface="Times New Roman" panose="02020603050405020304" pitchFamily="18" charset="0"/>
                        </a:rPr>
                        <a:t>• PVC: 50Gi per pod</a:t>
                      </a:r>
                      <a:endParaRPr lang="en-US">
                        <a:effectLst/>
                      </a:endParaRPr>
                    </a:p>
                    <a:p>
                      <a:pPr>
                        <a:buNone/>
                      </a:pPr>
                      <a:r>
                        <a:rPr lang="en-US" sz="1200">
                          <a:effectLst/>
                          <a:ea typeface="Times New Roman" panose="02020603050405020304" pitchFamily="18" charset="0"/>
                          <a:cs typeface="Times New Roman" panose="02020603050405020304" pitchFamily="18" charset="0"/>
                        </a:rPr>
                        <a:t>• Storage Class: </a:t>
                      </a:r>
                      <a:endParaRPr lang="en-US">
                        <a:effectLst/>
                      </a:endParaRPr>
                    </a:p>
                    <a:p>
                      <a:pPr>
                        <a:buNone/>
                      </a:pPr>
                      <a:r>
                        <a:rPr lang="en-US" sz="1200">
                          <a:effectLst/>
                          <a:ea typeface="Times New Roman" panose="02020603050405020304" pitchFamily="18" charset="0"/>
                          <a:cs typeface="Times New Roman" panose="02020603050405020304" pitchFamily="18" charset="0"/>
                        </a:rPr>
                        <a:t>• Patroni for HA</a:t>
                      </a:r>
                      <a:endParaRPr lang="en-US">
                        <a:effectLst/>
                      </a:endParaRPr>
                    </a:p>
                    <a:p>
                      <a:pPr>
                        <a:buNone/>
                      </a:pPr>
                      <a:r>
                        <a:rPr lang="en-US" sz="1200">
                          <a:effectLst/>
                          <a:ea typeface="Times New Roman" panose="02020603050405020304" pitchFamily="18" charset="0"/>
                          <a:cs typeface="Times New Roman" panose="02020603050405020304" pitchFamily="18" charset="0"/>
                        </a:rPr>
                        <a:t>• DB per service</a:t>
                      </a:r>
                      <a:endParaRPr lang="en-US">
                        <a:effectLst/>
                      </a:endParaRPr>
                    </a:p>
                  </a:txBody>
                  <a:tcPr marL="9525" marR="9525" marT="9525" marB="95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588817994"/>
                  </a:ext>
                </a:extLst>
              </a:tr>
              <a:tr h="1149637">
                <a:tc>
                  <a:txBody>
                    <a:bodyPr/>
                    <a:lstStyle/>
                    <a:p>
                      <a:pPr>
                        <a:buNone/>
                      </a:pPr>
                      <a:r>
                        <a:rPr lang="en-US" sz="1200">
                          <a:effectLst/>
                          <a:ea typeface="Times New Roman" panose="02020603050405020304" pitchFamily="18" charset="0"/>
                          <a:cs typeface="Times New Roman" panose="02020603050405020304" pitchFamily="18" charset="0"/>
                        </a:rPr>
                        <a:t>Kafka</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9092</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Message Broker</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dirty="0">
                          <a:effectLst/>
                          <a:ea typeface="Times New Roman" panose="02020603050405020304" pitchFamily="18" charset="0"/>
                          <a:cs typeface="Times New Roman"/>
                        </a:rPr>
                        <a:t>Kafka </a:t>
                      </a:r>
                      <a:r>
                        <a:rPr lang="en-US" sz="1200" dirty="0" err="1">
                          <a:effectLst/>
                          <a:ea typeface="Times New Roman" panose="02020603050405020304" pitchFamily="18" charset="0"/>
                          <a:cs typeface="Times New Roman"/>
                        </a:rPr>
                        <a:t>bankwide</a:t>
                      </a:r>
                      <a:r>
                        <a:rPr lang="en-US" sz="1200" dirty="0">
                          <a:effectLst/>
                          <a:ea typeface="Times New Roman" panose="02020603050405020304" pitchFamily="18" charset="0"/>
                          <a:cs typeface="Times New Roman"/>
                        </a:rPr>
                        <a:t>. </a:t>
                      </a:r>
                      <a:endParaRPr lang="en-US" dirty="0">
                        <a:effectLst/>
                        <a:cs typeface="Times New Roman"/>
                      </a:endParaRPr>
                    </a:p>
                    <a:p>
                      <a:pPr>
                        <a:buNone/>
                      </a:pPr>
                      <a:r>
                        <a:rPr lang="en-US" sz="1200">
                          <a:effectLst/>
                          <a:ea typeface="Times New Roman" panose="02020603050405020304" pitchFamily="18" charset="0"/>
                          <a:cs typeface="Times New Roman" panose="02020603050405020304" pitchFamily="18" charset="0"/>
                        </a:rPr>
                        <a:t>Topics:</a:t>
                      </a:r>
                      <a:endParaRPr lang="en-US">
                        <a:effectLst/>
                      </a:endParaRPr>
                    </a:p>
                    <a:p>
                      <a:pPr>
                        <a:buNone/>
                      </a:pP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upload.completed</a:t>
                      </a:r>
                      <a:endParaRPr lang="en-US" dirty="0" err="1">
                        <a:effectLst/>
                        <a:cs typeface="Times New Roman"/>
                      </a:endParaRPr>
                    </a:p>
                    <a:p>
                      <a:pPr>
                        <a:buNone/>
                      </a:pP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validation.completed</a:t>
                      </a:r>
                      <a:endParaRPr lang="en-US" dirty="0" err="1">
                        <a:effectLst/>
                        <a:cs typeface="Times New Roman"/>
                      </a:endParaRPr>
                    </a:p>
                    <a:p>
                      <a:pPr>
                        <a:buNone/>
                      </a:pP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ingestion.completed</a:t>
                      </a:r>
                      <a:endParaRPr lang="en-US" dirty="0" err="1">
                        <a:effectLst/>
                        <a:cs typeface="Times New Roman"/>
                      </a:endParaRPr>
                    </a:p>
                    <a:p>
                      <a:pPr>
                        <a:buNone/>
                      </a:pPr>
                      <a:r>
                        <a:rPr lang="en-US" sz="1200">
                          <a:effectLst/>
                          <a:ea typeface="Times New Roman" panose="02020603050405020304" pitchFamily="18" charset="0"/>
                          <a:cs typeface="Times New Roman" panose="02020603050405020304" pitchFamily="18" charset="0"/>
                        </a:rPr>
                        <a:t>• partitions: 2</a:t>
                      </a:r>
                      <a:endParaRPr lang="en-US">
                        <a:effectLst/>
                      </a:endParaRPr>
                    </a:p>
                    <a:p>
                      <a:pPr>
                        <a:buNone/>
                      </a:pPr>
                      <a:endParaRPr lang="en-US" dirty="0">
                        <a:effectLst/>
                        <a:cs typeface="Times New Roman"/>
                      </a:endParaRPr>
                    </a:p>
                  </a:txBody>
                  <a:tcPr marL="9525" marR="9525" marT="9525" marB="95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16665714"/>
                  </a:ext>
                </a:extLst>
              </a:tr>
              <a:tr h="180522">
                <a:tc>
                  <a:txBody>
                    <a:bodyPr/>
                    <a:lstStyle/>
                    <a:p>
                      <a:pPr>
                        <a:buNone/>
                      </a:pPr>
                      <a:r>
                        <a:rPr lang="en-US" sz="1200">
                          <a:effectLst/>
                          <a:ea typeface="Times New Roman" panose="02020603050405020304" pitchFamily="18" charset="0"/>
                          <a:cs typeface="Times New Roman" panose="02020603050405020304" pitchFamily="18" charset="0"/>
                        </a:rPr>
                        <a:t>Redis</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6379</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a:effectLst/>
                          <a:ea typeface="Times New Roman" panose="02020603050405020304" pitchFamily="18" charset="0"/>
                          <a:cs typeface="Times New Roman" panose="02020603050405020304" pitchFamily="18" charset="0"/>
                        </a:rPr>
                        <a:t>Cache</a:t>
                      </a:r>
                      <a:endParaRPr lang="en-US">
                        <a:effectLst/>
                      </a:endParaRPr>
                    </a:p>
                  </a:txBody>
                  <a:tcPr marL="9525" marR="9525" marT="9525" marB="952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sz="1200" dirty="0">
                          <a:effectLst/>
                          <a:ea typeface="Times New Roman" panose="02020603050405020304" pitchFamily="18" charset="0"/>
                          <a:cs typeface="Times New Roman"/>
                        </a:rPr>
                        <a:t>Redis </a:t>
                      </a:r>
                      <a:r>
                        <a:rPr lang="en-US" sz="1200" dirty="0" err="1">
                          <a:effectLst/>
                          <a:ea typeface="Times New Roman" panose="02020603050405020304" pitchFamily="18" charset="0"/>
                          <a:cs typeface="Times New Roman"/>
                        </a:rPr>
                        <a:t>tập</a:t>
                      </a:r>
                      <a:r>
                        <a:rPr lang="en-US" sz="1200" dirty="0">
                          <a:effectLst/>
                          <a:ea typeface="Times New Roman" panose="02020603050405020304" pitchFamily="18" charset="0"/>
                          <a:cs typeface="Times New Roman"/>
                        </a:rPr>
                        <a:t> </a:t>
                      </a:r>
                      <a:r>
                        <a:rPr lang="en-US" sz="1200" dirty="0" err="1">
                          <a:effectLst/>
                          <a:ea typeface="Times New Roman" panose="02020603050405020304" pitchFamily="18" charset="0"/>
                          <a:cs typeface="Times New Roman"/>
                        </a:rPr>
                        <a:t>trung</a:t>
                      </a:r>
                      <a:endParaRPr lang="en-US" dirty="0" err="1">
                        <a:effectLst/>
                        <a:cs typeface="Times New Roman"/>
                      </a:endParaRPr>
                    </a:p>
                  </a:txBody>
                  <a:tcPr marL="9525" marR="9525" marT="9525" marB="95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30284008"/>
                  </a:ext>
                </a:extLst>
              </a:tr>
            </a:tbl>
          </a:graphicData>
        </a:graphic>
      </p:graphicFrame>
    </p:spTree>
    <p:extLst>
      <p:ext uri="{BB962C8B-B14F-4D97-AF65-F5344CB8AC3E}">
        <p14:creationId xmlns:p14="http://schemas.microsoft.com/office/powerpoint/2010/main" val="40161384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4" name="Title Placeholder 7"/>
          <p:cNvSpPr txBox="1">
            <a:spLocks/>
          </p:cNvSpPr>
          <p:nvPr/>
        </p:nvSpPr>
        <p:spPr>
          <a:xfrm>
            <a:off x="673100" y="2650210"/>
            <a:ext cx="10515600" cy="1899456"/>
          </a:xfrm>
          <a:prstGeom prst="rect">
            <a:avLst/>
          </a:prstGeom>
          <a:ln>
            <a:noFill/>
          </a:ln>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endParaRPr kumimoji="0" lang="en-US" sz="3000" b="1" i="0" u="none" strike="noStrike" kern="1200" cap="none" spc="0" normalizeH="0" baseline="0" noProof="0">
              <a:ln>
                <a:noFill/>
              </a:ln>
              <a:solidFill>
                <a:srgbClr val="FFB81C"/>
              </a:solidFill>
              <a:effectLst/>
              <a:uLnTx/>
              <a:uFillTx/>
              <a:latin typeface="Calibri" charset="0"/>
              <a:ea typeface="Calibri" charset="0"/>
              <a:cs typeface="Calibri" charset="0"/>
            </a:endParaRPr>
          </a:p>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800" b="1" i="0" u="none" strike="noStrike" kern="1200" cap="none" spc="0" normalizeH="0" baseline="0" noProof="0">
                <a:ln>
                  <a:noFill/>
                </a:ln>
                <a:solidFill>
                  <a:prstClr val="white"/>
                </a:solidFill>
                <a:effectLst/>
                <a:uLnTx/>
                <a:uFillTx/>
                <a:latin typeface="Calibri" charset="0"/>
                <a:ea typeface="Calibri" charset="0"/>
                <a:cs typeface="Calibri" charset="0"/>
              </a:rPr>
              <a:t>Thank You</a:t>
            </a:r>
          </a:p>
          <a:p>
            <a:pPr marL="0" marR="0" lvl="0" indent="0" algn="ctr" defTabSz="914400" rtl="0" eaLnBrk="1" fontAlgn="auto" latinLnBrk="0" hangingPunct="1">
              <a:lnSpc>
                <a:spcPct val="90000"/>
              </a:lnSpc>
              <a:spcBef>
                <a:spcPct val="0"/>
              </a:spcBef>
              <a:spcAft>
                <a:spcPts val="0"/>
              </a:spcAft>
              <a:buClrTx/>
              <a:buSzTx/>
              <a:buFontTx/>
              <a:buNone/>
              <a:tabLst/>
              <a:defRPr/>
            </a:pPr>
            <a:endParaRPr kumimoji="0" lang="en-US" sz="4800" b="1" i="0" u="none" strike="noStrike" kern="1200" cap="none" spc="0" normalizeH="0" baseline="0" noProof="0">
              <a:ln>
                <a:noFill/>
              </a:ln>
              <a:solidFill>
                <a:prstClr val="white"/>
              </a:solidFill>
              <a:effectLst/>
              <a:uLnTx/>
              <a:uFillTx/>
              <a:latin typeface="Calibri" charset="0"/>
              <a:ea typeface="Calibri" charset="0"/>
              <a:cs typeface="Calibri" charset="0"/>
            </a:endParaRPr>
          </a:p>
        </p:txBody>
      </p:sp>
      <p:sp>
        <p:nvSpPr>
          <p:cNvPr id="6" name="Title Placeholder 7"/>
          <p:cNvSpPr txBox="1">
            <a:spLocks/>
          </p:cNvSpPr>
          <p:nvPr/>
        </p:nvSpPr>
        <p:spPr>
          <a:xfrm>
            <a:off x="673100" y="6219825"/>
            <a:ext cx="10515600" cy="3984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000" b="1" i="0" u="none" strike="noStrike" kern="1200" cap="none" spc="0" normalizeH="0" baseline="0" noProof="0">
              <a:ln>
                <a:noFill/>
              </a:ln>
              <a:solidFill>
                <a:prstClr val="white"/>
              </a:solidFill>
              <a:effectLst/>
              <a:uLnTx/>
              <a:uFillTx/>
              <a:latin typeface="Calibri" charset="0"/>
              <a:cs typeface="Calibri" charset="0"/>
            </a:endParaRPr>
          </a:p>
        </p:txBody>
      </p:sp>
      <p:sp>
        <p:nvSpPr>
          <p:cNvPr id="8" name="Slide Number Placeholder 7"/>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5AEFDB-77E9-6F49-A567-61A20237CD01}"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875680228"/>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p:cNvSpPr>
            <a:spLocks noGrp="1"/>
          </p:cNvSpPr>
          <p:nvPr>
            <p:ph type="title"/>
          </p:nvPr>
        </p:nvSpPr>
        <p:spPr>
          <a:xfrm>
            <a:off x="527456" y="152400"/>
            <a:ext cx="10769600" cy="914400"/>
          </a:xfrm>
          <a:ln>
            <a:noFill/>
          </a:ln>
        </p:spPr>
        <p:txBody>
          <a:bodyPr>
            <a:normAutofit/>
          </a:bodyPr>
          <a:lstStyle/>
          <a:p>
            <a:pPr>
              <a:tabLst>
                <a:tab pos="228600" algn="l"/>
              </a:tabLst>
            </a:pPr>
            <a:r>
              <a:rPr lang="en-AU" sz="3200" dirty="0" err="1">
                <a:latin typeface="+mn-lt"/>
                <a:cs typeface="Times New Roman"/>
              </a:rPr>
              <a:t>Bối</a:t>
            </a:r>
            <a:r>
              <a:rPr lang="en-AU" sz="3200" dirty="0">
                <a:latin typeface="+mn-lt"/>
                <a:cs typeface="Times New Roman"/>
              </a:rPr>
              <a:t> </a:t>
            </a:r>
            <a:r>
              <a:rPr lang="en-AU" sz="3200" dirty="0" err="1">
                <a:latin typeface="+mn-lt"/>
                <a:cs typeface="Times New Roman"/>
              </a:rPr>
              <a:t>cảnh</a:t>
            </a:r>
            <a:r>
              <a:rPr lang="en-AU" sz="3200" dirty="0">
                <a:latin typeface="+mn-lt"/>
                <a:cs typeface="Times New Roman"/>
              </a:rPr>
              <a:t> &amp; </a:t>
            </a:r>
            <a:r>
              <a:rPr lang="en-AU" sz="3200" dirty="0" err="1">
                <a:latin typeface="+mn-lt"/>
                <a:cs typeface="Times New Roman"/>
              </a:rPr>
              <a:t>Bài</a:t>
            </a:r>
            <a:r>
              <a:rPr lang="en-AU" sz="3200" dirty="0">
                <a:latin typeface="+mn-lt"/>
                <a:cs typeface="Times New Roman"/>
              </a:rPr>
              <a:t> </a:t>
            </a:r>
            <a:r>
              <a:rPr lang="en-AU" sz="3200" dirty="0" err="1">
                <a:latin typeface="+mn-lt"/>
                <a:cs typeface="Times New Roman"/>
              </a:rPr>
              <a:t>toán</a:t>
            </a:r>
            <a:endParaRPr lang="en-US" dirty="0" err="1"/>
          </a:p>
        </p:txBody>
      </p:sp>
      <p:sp>
        <p:nvSpPr>
          <p:cNvPr id="2" name="Rectangle 1"/>
          <p:cNvSpPr/>
          <p:nvPr/>
        </p:nvSpPr>
        <p:spPr>
          <a:xfrm>
            <a:off x="596199" y="933812"/>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812;p104">
            <a:extLst>
              <a:ext uri="{FF2B5EF4-FFF2-40B4-BE49-F238E27FC236}">
                <a16:creationId xmlns:a16="http://schemas.microsoft.com/office/drawing/2014/main" id="{B9296331-365E-41EB-AA3F-9918D0FE6205}"/>
              </a:ext>
            </a:extLst>
          </p:cNvPr>
          <p:cNvSpPr txBox="1"/>
          <p:nvPr/>
        </p:nvSpPr>
        <p:spPr>
          <a:xfrm>
            <a:off x="596199" y="1292548"/>
            <a:ext cx="11121469" cy="5098826"/>
          </a:xfrm>
          <a:prstGeom prst="rect">
            <a:avLst/>
          </a:prstGeom>
          <a:noFill/>
          <a:ln>
            <a:noFill/>
          </a:ln>
        </p:spPr>
        <p:txBody>
          <a:bodyPr spcFirstLastPara="1" wrap="square" lIns="91433" tIns="45700" rIns="91433" bIns="45700" anchor="t" anchorCtr="0">
            <a:noAutofit/>
          </a:bodyPr>
          <a:lstStyle/>
          <a:p>
            <a:pPr marL="0" lvl="1">
              <a:lnSpc>
                <a:spcPct val="112999"/>
              </a:lnSpc>
              <a:spcBef>
                <a:spcPts val="300"/>
              </a:spcBef>
              <a:spcAft>
                <a:spcPts val="300"/>
              </a:spcAft>
            </a:pPr>
            <a:endParaRPr lang="en-US" b="1" i="1" dirty="0">
              <a:latin typeface="Calibri (Body)"/>
              <a:cs typeface="Calibri"/>
            </a:endParaRPr>
          </a:p>
          <a:p>
            <a:pPr marL="285750" indent="-285750">
              <a:lnSpc>
                <a:spcPct val="113000"/>
              </a:lnSpc>
              <a:spcBef>
                <a:spcPts val="300"/>
              </a:spcBef>
              <a:spcAft>
                <a:spcPts val="300"/>
              </a:spcAft>
              <a:buSzPct val="100000"/>
              <a:buFont typeface="Wingdings" panose="05000000000000000000" pitchFamily="2" charset="2"/>
              <a:buChar char="Ø"/>
            </a:pPr>
            <a:r>
              <a:rPr lang="en-US" b="1" dirty="0">
                <a:latin typeface="Calibri (Body)"/>
                <a:cs typeface="Calibri"/>
              </a:rPr>
              <a:t>QLYC – 10380: </a:t>
            </a:r>
            <a:r>
              <a:rPr lang="en-US" dirty="0">
                <a:latin typeface="Calibri (Body)"/>
                <a:cs typeface="Calibri"/>
              </a:rPr>
              <a:t>[</a:t>
            </a:r>
            <a:r>
              <a:rPr lang="en-US" dirty="0" err="1">
                <a:latin typeface="Calibri (Body)"/>
                <a:cs typeface="Calibri"/>
              </a:rPr>
              <a:t>Techdebt</a:t>
            </a:r>
            <a:r>
              <a:rPr lang="en-US" dirty="0">
                <a:latin typeface="Calibri (Body)"/>
                <a:cs typeface="Calibri"/>
              </a:rPr>
              <a:t>]- </a:t>
            </a:r>
            <a:r>
              <a:rPr lang="en-US" dirty="0" err="1">
                <a:latin typeface="Calibri (Body)"/>
                <a:cs typeface="Calibri"/>
              </a:rPr>
              <a:t>Xây</a:t>
            </a:r>
            <a:r>
              <a:rPr lang="en-US" dirty="0">
                <a:latin typeface="Calibri (Body)"/>
                <a:cs typeface="Calibri"/>
              </a:rPr>
              <a:t> </a:t>
            </a:r>
            <a:r>
              <a:rPr lang="en-US" dirty="0" err="1">
                <a:latin typeface="Calibri (Body)"/>
                <a:cs typeface="Calibri"/>
              </a:rPr>
              <a:t>dựng</a:t>
            </a:r>
            <a:r>
              <a:rPr lang="en-US" dirty="0">
                <a:latin typeface="Calibri (Body)"/>
                <a:cs typeface="Calibri"/>
              </a:rPr>
              <a:t> </a:t>
            </a:r>
            <a:r>
              <a:rPr lang="en-US" dirty="0" err="1">
                <a:latin typeface="Calibri (Body)"/>
                <a:cs typeface="Calibri"/>
              </a:rPr>
              <a:t>Ứng</a:t>
            </a:r>
            <a:r>
              <a:rPr lang="en-US" dirty="0">
                <a:latin typeface="Calibri (Body)"/>
                <a:cs typeface="Calibri"/>
              </a:rPr>
              <a:t> </a:t>
            </a:r>
            <a:r>
              <a:rPr lang="en-US" dirty="0" err="1">
                <a:latin typeface="Calibri (Body)"/>
                <a:cs typeface="Calibri"/>
              </a:rPr>
              <a:t>dụng</a:t>
            </a:r>
            <a:r>
              <a:rPr lang="en-US" dirty="0">
                <a:latin typeface="Calibri (Body)"/>
                <a:cs typeface="Calibri"/>
              </a:rPr>
              <a:t> upload </a:t>
            </a:r>
            <a:r>
              <a:rPr lang="en-US" dirty="0" err="1">
                <a:latin typeface="Calibri (Body)"/>
                <a:cs typeface="Calibri"/>
              </a:rPr>
              <a:t>dữ</a:t>
            </a:r>
            <a:r>
              <a:rPr lang="en-US" dirty="0">
                <a:latin typeface="Calibri (Body)"/>
                <a:cs typeface="Calibri"/>
              </a:rPr>
              <a:t> </a:t>
            </a:r>
            <a:r>
              <a:rPr lang="en-US" dirty="0" err="1">
                <a:latin typeface="Calibri (Body)"/>
                <a:cs typeface="Calibri"/>
              </a:rPr>
              <a:t>liệu</a:t>
            </a:r>
            <a:r>
              <a:rPr lang="en-US" dirty="0">
                <a:latin typeface="Calibri (Body)"/>
                <a:cs typeface="Calibri"/>
              </a:rPr>
              <a:t> file </a:t>
            </a:r>
            <a:r>
              <a:rPr lang="en-US" dirty="0" err="1">
                <a:latin typeface="Calibri (Body)"/>
                <a:cs typeface="Calibri"/>
              </a:rPr>
              <a:t>Thuế</a:t>
            </a:r>
          </a:p>
          <a:p>
            <a:pPr lvl="1">
              <a:lnSpc>
                <a:spcPct val="113000"/>
              </a:lnSpc>
              <a:spcBef>
                <a:spcPts val="300"/>
              </a:spcBef>
              <a:spcAft>
                <a:spcPts val="300"/>
              </a:spcAft>
              <a:buSzPct val="100000"/>
            </a:pPr>
            <a:endParaRPr lang="en-US" dirty="0">
              <a:latin typeface="Calibri (Body)"/>
              <a:cs typeface="Calibri" panose="020F0502020204030204" pitchFamily="34" charset="0"/>
            </a:endParaRPr>
          </a:p>
        </p:txBody>
      </p:sp>
      <p:sp>
        <p:nvSpPr>
          <p:cNvPr id="5" name="TextBox 4">
            <a:extLst>
              <a:ext uri="{FF2B5EF4-FFF2-40B4-BE49-F238E27FC236}">
                <a16:creationId xmlns:a16="http://schemas.microsoft.com/office/drawing/2014/main" id="{C1DEF8E5-674B-4E5F-9538-8AA9F54F0B66}"/>
              </a:ext>
            </a:extLst>
          </p:cNvPr>
          <p:cNvSpPr txBox="1"/>
          <p:nvPr/>
        </p:nvSpPr>
        <p:spPr>
          <a:xfrm>
            <a:off x="833439" y="2157897"/>
            <a:ext cx="6376546" cy="4986355"/>
          </a:xfrm>
          <a:prstGeom prst="rect">
            <a:avLst/>
          </a:prstGeom>
        </p:spPr>
        <p:txBody>
          <a:bodyPr lIns="91440" tIns="45720" rIns="91440" bIns="4572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2500"/>
              </a:spcBef>
            </a:pPr>
            <a:r>
              <a:rPr lang="vi-VN" sz="1100">
                <a:solidFill>
                  <a:srgbClr val="292A2E"/>
                </a:solidFill>
                <a:highlight>
                  <a:srgbClr val="FFFFFF"/>
                </a:highlight>
                <a:latin typeface="Arial"/>
                <a:ea typeface="+mn-lt"/>
                <a:cs typeface="Arial"/>
              </a:rPr>
              <a:t>Nhu cầu upload file từ máy trạm phong phú. Nhiều định dạng file khác nhau như XML, CSV, Excel. Số lượng file nhiều và dung lượng lớn.</a:t>
            </a:r>
            <a:endParaRPr lang="vi-VN" sz="1100" dirty="0">
              <a:solidFill>
                <a:srgbClr val="292A2E"/>
              </a:solidFill>
              <a:highlight>
                <a:srgbClr val="FFFFFF"/>
              </a:highlight>
              <a:latin typeface="Arial"/>
              <a:ea typeface="+mn-lt"/>
              <a:cs typeface="Arial"/>
            </a:endParaRPr>
          </a:p>
          <a:p>
            <a:pPr>
              <a:spcBef>
                <a:spcPts val="2500"/>
              </a:spcBef>
            </a:pPr>
            <a:r>
              <a:rPr lang="vi-VN" sz="1100" dirty="0">
                <a:solidFill>
                  <a:srgbClr val="292A2E"/>
                </a:solidFill>
                <a:highlight>
                  <a:srgbClr val="FFFFFF"/>
                </a:highlight>
                <a:latin typeface="Arial"/>
                <a:ea typeface="+mn-lt"/>
                <a:cs typeface="Arial"/>
              </a:rPr>
              <a:t>Hiện nay, NV đang upload dữ liệu file thuế qua hệ thống Jupiter. Dữ liệu lưu tạm thời trên Jupiter để DLL </a:t>
            </a:r>
            <a:r>
              <a:rPr lang="vi-VN" sz="1100">
                <a:solidFill>
                  <a:srgbClr val="292A2E"/>
                </a:solidFill>
                <a:highlight>
                  <a:srgbClr val="FFFFFF"/>
                </a:highlight>
                <a:latin typeface="Arial"/>
                <a:ea typeface="+mn-lt"/>
                <a:cs typeface="Arial"/>
              </a:rPr>
              <a:t>ETL dữ liệu về LDZ và map với các nguồn dữ liệu khác của MSB. Sau khi xử lý xong trả về file XML cho người dùng.</a:t>
            </a:r>
            <a:endParaRPr lang="vi-VN" sz="1100" dirty="0">
              <a:solidFill>
                <a:srgbClr val="292A2E"/>
              </a:solidFill>
              <a:highlight>
                <a:srgbClr val="FFFFFF"/>
              </a:highlight>
              <a:latin typeface="Arial"/>
              <a:ea typeface="Calibri"/>
              <a:cs typeface="Arial"/>
            </a:endParaRPr>
          </a:p>
          <a:p>
            <a:pPr>
              <a:spcBef>
                <a:spcPts val="2500"/>
              </a:spcBef>
            </a:pPr>
            <a:r>
              <a:rPr lang="vi-VN" sz="1100">
                <a:solidFill>
                  <a:srgbClr val="292A2E"/>
                </a:solidFill>
                <a:ea typeface="+mn-lt"/>
                <a:cs typeface="+mn-lt"/>
              </a:rPr>
              <a:t>Thiết kế này đang không tuân thủ quy hoạch kiến trúc: “TTNT phát triển tính năng import/export file dữ liệu thuế chỉ phục vụ đối soát trên Jupiter Reconcile.”</a:t>
            </a:r>
            <a:endParaRPr lang="vi-VN"/>
          </a:p>
          <a:p>
            <a:pPr>
              <a:spcBef>
                <a:spcPts val="2500"/>
              </a:spcBef>
            </a:pPr>
            <a:endParaRPr lang="vi-VN" sz="1100" dirty="0">
              <a:solidFill>
                <a:srgbClr val="292A2E"/>
              </a:solidFill>
              <a:latin typeface="Arial"/>
              <a:ea typeface="+mn-lt"/>
              <a:cs typeface="Arial"/>
            </a:endParaRPr>
          </a:p>
          <a:p>
            <a:pPr>
              <a:spcBef>
                <a:spcPts val="2500"/>
              </a:spcBef>
            </a:pPr>
            <a:r>
              <a:rPr lang="vi-VN" sz="1100">
                <a:solidFill>
                  <a:srgbClr val="292A2E"/>
                </a:solidFill>
                <a:ea typeface="+mn-lt"/>
                <a:cs typeface="+mn-lt"/>
              </a:rPr>
              <a:t>TTDLL xây dựng app upload cho file thuế (định dạng xml) và có khả năng đọc được các loại file xml khác nhau, mở rộng thêm định dạng phổ biến là excel, csv. Ứng dụng cần có cơ chế maker/checker; validate dữ liệu; upload file dung lượng lớn và upload theo lô nhiều file cùng lúc</a:t>
            </a:r>
            <a:endParaRPr lang="vi-VN"/>
          </a:p>
          <a:p>
            <a:pPr marL="0" indent="0">
              <a:spcBef>
                <a:spcPts val="2500"/>
              </a:spcBef>
              <a:spcAft>
                <a:spcPts val="600"/>
              </a:spcAft>
              <a:buFont typeface="Arial" panose="020B0604020202020204" pitchFamily="34" charset="0"/>
              <a:buNone/>
            </a:pPr>
            <a:endParaRPr lang="vi-VN" sz="1400" b="1"/>
          </a:p>
        </p:txBody>
      </p:sp>
      <p:pic>
        <p:nvPicPr>
          <p:cNvPr id="7" name="Picture 6" descr="lập trình trừu tượng mã nhị phân và cơ sở dữ liệu khối lập phương mảng màu">
            <a:extLst>
              <a:ext uri="{FF2B5EF4-FFF2-40B4-BE49-F238E27FC236}">
                <a16:creationId xmlns:a16="http://schemas.microsoft.com/office/drawing/2014/main" id="{13C75132-5D9F-386C-FE3C-F2EEB3E5EBFB}"/>
              </a:ext>
            </a:extLst>
          </p:cNvPr>
          <p:cNvPicPr>
            <a:picLocks noChangeAspect="1"/>
          </p:cNvPicPr>
          <p:nvPr/>
        </p:nvPicPr>
        <p:blipFill>
          <a:blip r:embed="rId3"/>
          <a:srcRect l="-1130" t="2122" r="1412" b="10749"/>
          <a:stretch>
            <a:fillRect/>
          </a:stretch>
        </p:blipFill>
        <p:spPr>
          <a:xfrm>
            <a:off x="8115851" y="1399415"/>
            <a:ext cx="3779107" cy="4854927"/>
          </a:xfrm>
          <a:prstGeom prst="rect">
            <a:avLst/>
          </a:prstGeom>
        </p:spPr>
      </p:pic>
    </p:spTree>
    <p:extLst>
      <p:ext uri="{BB962C8B-B14F-4D97-AF65-F5344CB8AC3E}">
        <p14:creationId xmlns:p14="http://schemas.microsoft.com/office/powerpoint/2010/main" val="3564249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6B6BC3-778F-FFB3-CF9B-72E4165C7FA4}"/>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4D1C9B5B-099F-0BF8-361B-EA3EA653893D}"/>
              </a:ext>
            </a:extLst>
          </p:cNvPr>
          <p:cNvSpPr>
            <a:spLocks noGrp="1"/>
          </p:cNvSpPr>
          <p:nvPr>
            <p:ph type="title"/>
          </p:nvPr>
        </p:nvSpPr>
        <p:spPr>
          <a:xfrm>
            <a:off x="527456" y="152400"/>
            <a:ext cx="10769600" cy="914400"/>
          </a:xfrm>
          <a:ln>
            <a:noFill/>
          </a:ln>
        </p:spPr>
        <p:txBody>
          <a:bodyPr>
            <a:normAutofit/>
          </a:bodyPr>
          <a:lstStyle/>
          <a:p>
            <a:pPr>
              <a:tabLst>
                <a:tab pos="228600" algn="l"/>
              </a:tabLst>
            </a:pPr>
            <a:r>
              <a:rPr lang="en-AU" sz="3200" dirty="0" err="1">
                <a:latin typeface="+mn-lt"/>
                <a:cs typeface="Times New Roman"/>
              </a:rPr>
              <a:t>Giải</a:t>
            </a:r>
            <a:r>
              <a:rPr lang="en-AU" sz="3200" dirty="0">
                <a:latin typeface="+mn-lt"/>
                <a:cs typeface="Times New Roman"/>
              </a:rPr>
              <a:t> </a:t>
            </a:r>
            <a:r>
              <a:rPr lang="en-AU" sz="3200" dirty="0" err="1">
                <a:latin typeface="+mn-lt"/>
                <a:cs typeface="Times New Roman"/>
              </a:rPr>
              <a:t>pháp</a:t>
            </a:r>
            <a:r>
              <a:rPr lang="en-AU" sz="3200" dirty="0">
                <a:latin typeface="+mn-lt"/>
                <a:cs typeface="Times New Roman"/>
              </a:rPr>
              <a:t> </a:t>
            </a:r>
            <a:r>
              <a:rPr lang="en-AU" sz="3200" dirty="0" err="1">
                <a:latin typeface="+mn-lt"/>
                <a:cs typeface="Times New Roman"/>
              </a:rPr>
              <a:t>xây</a:t>
            </a:r>
            <a:r>
              <a:rPr lang="en-AU" sz="3200" dirty="0">
                <a:latin typeface="+mn-lt"/>
                <a:cs typeface="Times New Roman"/>
              </a:rPr>
              <a:t> </a:t>
            </a:r>
            <a:r>
              <a:rPr lang="en-AU" sz="3200" dirty="0" err="1">
                <a:latin typeface="+mn-lt"/>
                <a:cs typeface="Times New Roman"/>
              </a:rPr>
              <a:t>dựng</a:t>
            </a:r>
            <a:r>
              <a:rPr lang="en-AU" sz="3200" dirty="0">
                <a:latin typeface="+mn-lt"/>
                <a:cs typeface="Times New Roman"/>
              </a:rPr>
              <a:t> </a:t>
            </a:r>
            <a:r>
              <a:rPr lang="en-AU" sz="3200" dirty="0" err="1">
                <a:latin typeface="+mn-lt"/>
                <a:cs typeface="Times New Roman"/>
              </a:rPr>
              <a:t>ứng</a:t>
            </a:r>
            <a:r>
              <a:rPr lang="en-AU" sz="3200" dirty="0">
                <a:latin typeface="+mn-lt"/>
                <a:cs typeface="Times New Roman"/>
              </a:rPr>
              <a:t> </a:t>
            </a:r>
            <a:r>
              <a:rPr lang="en-AU" sz="3200" dirty="0" err="1">
                <a:latin typeface="+mn-lt"/>
                <a:cs typeface="Times New Roman"/>
              </a:rPr>
              <a:t>dụng</a:t>
            </a:r>
            <a:r>
              <a:rPr lang="en-AU" sz="3200" dirty="0">
                <a:latin typeface="+mn-lt"/>
                <a:cs typeface="Times New Roman"/>
              </a:rPr>
              <a:t> upload file</a:t>
            </a:r>
            <a:endParaRPr lang="en-AU" sz="3200" dirty="0">
              <a:latin typeface="Calibri"/>
              <a:ea typeface="Calibri"/>
              <a:cs typeface="Times New Roman"/>
            </a:endParaRPr>
          </a:p>
        </p:txBody>
      </p:sp>
      <p:sp>
        <p:nvSpPr>
          <p:cNvPr id="2" name="Rectangle 1">
            <a:extLst>
              <a:ext uri="{FF2B5EF4-FFF2-40B4-BE49-F238E27FC236}">
                <a16:creationId xmlns:a16="http://schemas.microsoft.com/office/drawing/2014/main" id="{821162D0-538F-4BA7-C9A5-AB7FE6606C93}"/>
              </a:ext>
            </a:extLst>
          </p:cNvPr>
          <p:cNvSpPr/>
          <p:nvPr/>
        </p:nvSpPr>
        <p:spPr>
          <a:xfrm>
            <a:off x="596199" y="933812"/>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0C40064-20CD-4F20-9DFC-8B2E2D7A519D}"/>
              </a:ext>
            </a:extLst>
          </p:cNvPr>
          <p:cNvSpPr txBox="1"/>
          <p:nvPr/>
        </p:nvSpPr>
        <p:spPr>
          <a:xfrm>
            <a:off x="3610316" y="1188904"/>
            <a:ext cx="7241298" cy="5239512"/>
          </a:xfrm>
          <a:prstGeom prst="rect">
            <a:avLst/>
          </a:prstGeom>
        </p:spPr>
        <p:txBody>
          <a:bodyP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spcBef>
                <a:spcPts val="2500"/>
              </a:spcBef>
              <a:spcAft>
                <a:spcPts val="600"/>
              </a:spcAft>
              <a:buFont typeface="Arial" panose="020B0604020202020204" pitchFamily="34" charset="0"/>
              <a:buNone/>
            </a:pPr>
            <a:r>
              <a:rPr lang="vi-VN" sz="1400" b="1"/>
              <a:t>Cổng nạp dữ liệu tập trung</a:t>
            </a:r>
          </a:p>
          <a:p>
            <a:pPr marL="0" lvl="1" indent="0">
              <a:spcBef>
                <a:spcPts val="1000"/>
              </a:spcBef>
              <a:spcAft>
                <a:spcPts val="600"/>
              </a:spcAft>
              <a:buFont typeface="Arial" panose="020B0604020202020204" pitchFamily="34" charset="0"/>
              <a:buNone/>
            </a:pPr>
            <a:r>
              <a:rPr lang="vi-VN" sz="1400"/>
              <a:t>Hệ thống là cổng ingestion duy nhất, chuẩn hóa và bảo đảm an toàn dữ liệu từ người dùng vào doanh nghiệp.</a:t>
            </a:r>
          </a:p>
          <a:p>
            <a:pPr marL="0" indent="0">
              <a:spcBef>
                <a:spcPts val="2500"/>
              </a:spcBef>
              <a:spcAft>
                <a:spcPts val="600"/>
              </a:spcAft>
              <a:buFont typeface="Arial" panose="020B0604020202020204" pitchFamily="34" charset="0"/>
              <a:buNone/>
            </a:pPr>
            <a:r>
              <a:rPr lang="vi-VN" sz="1400" b="1"/>
              <a:t>Chu trình xử lý dữ liệu chuẩn hóa</a:t>
            </a:r>
          </a:p>
          <a:p>
            <a:pPr marL="0" lvl="1" indent="0">
              <a:spcBef>
                <a:spcPts val="1000"/>
              </a:spcBef>
              <a:spcAft>
                <a:spcPts val="600"/>
              </a:spcAft>
              <a:buFont typeface="Arial" panose="020B0604020202020204" pitchFamily="34" charset="0"/>
              <a:buNone/>
            </a:pPr>
            <a:r>
              <a:rPr lang="vi-VN" sz="1400"/>
              <a:t>Quy trình Upload → Validate → Approve → Ingest → Track giúp kiểm tra và quản lý dữ liệu chặt chẽ.</a:t>
            </a:r>
          </a:p>
          <a:p>
            <a:pPr marL="0" indent="0">
              <a:spcBef>
                <a:spcPts val="2500"/>
              </a:spcBef>
              <a:spcAft>
                <a:spcPts val="600"/>
              </a:spcAft>
              <a:buFont typeface="Arial" panose="020B0604020202020204" pitchFamily="34" charset="0"/>
              <a:buNone/>
            </a:pPr>
            <a:r>
              <a:rPr lang="vi-VN" sz="1400" b="1"/>
              <a:t>Kiểm soát chất lượng dữ liệu</a:t>
            </a:r>
          </a:p>
          <a:p>
            <a:pPr marL="0" lvl="1" indent="0">
              <a:spcBef>
                <a:spcPts val="1000"/>
              </a:spcBef>
              <a:spcAft>
                <a:spcPts val="600"/>
              </a:spcAft>
              <a:buFont typeface="Arial" panose="020B0604020202020204" pitchFamily="34" charset="0"/>
              <a:buNone/>
            </a:pPr>
            <a:r>
              <a:rPr lang="vi-VN" sz="1400"/>
              <a:t>Hệ thống kiểm tra định dạng, schema và tính toàn vẹn giúp dữ liệu đầu vào chính xác và hợp lệ.</a:t>
            </a:r>
          </a:p>
          <a:p>
            <a:pPr marL="0" indent="0">
              <a:spcBef>
                <a:spcPts val="2500"/>
              </a:spcBef>
              <a:spcAft>
                <a:spcPts val="600"/>
              </a:spcAft>
              <a:buFont typeface="Arial" panose="020B0604020202020204" pitchFamily="34" charset="0"/>
              <a:buNone/>
            </a:pPr>
            <a:r>
              <a:rPr lang="vi-VN" sz="1400" b="1"/>
              <a:t>Mở rộng và bảo mật</a:t>
            </a:r>
          </a:p>
          <a:p>
            <a:pPr marL="0" lvl="1" indent="0">
              <a:spcBef>
                <a:spcPts val="1000"/>
              </a:spcBef>
              <a:spcAft>
                <a:spcPts val="600"/>
              </a:spcAft>
              <a:buFont typeface="Arial" panose="020B0604020202020204" pitchFamily="34" charset="0"/>
              <a:buNone/>
            </a:pPr>
            <a:r>
              <a:rPr lang="vi-VN" sz="1400"/>
              <a:t>Nền tảng hỗ trợ mở rộng, tích hợp module phê duyệt, giám sát, cảnh báo và tăng cường bảo mật.</a:t>
            </a:r>
          </a:p>
        </p:txBody>
      </p:sp>
      <p:pic>
        <p:nvPicPr>
          <p:cNvPr id="7" name="Picture 6" descr="Máy chủ 3D có dấu kiểm">
            <a:extLst>
              <a:ext uri="{FF2B5EF4-FFF2-40B4-BE49-F238E27FC236}">
                <a16:creationId xmlns:a16="http://schemas.microsoft.com/office/drawing/2014/main" id="{09174C44-0305-5A93-6F89-5D3E20C2E1F4}"/>
              </a:ext>
            </a:extLst>
          </p:cNvPr>
          <p:cNvPicPr>
            <a:picLocks noChangeAspect="1"/>
          </p:cNvPicPr>
          <p:nvPr/>
        </p:nvPicPr>
        <p:blipFill>
          <a:blip r:embed="rId3"/>
          <a:srcRect l="-1820" t="5422" r="3704" b="5217"/>
          <a:stretch>
            <a:fillRect/>
          </a:stretch>
        </p:blipFill>
        <p:spPr>
          <a:xfrm>
            <a:off x="4254" y="1202138"/>
            <a:ext cx="3607385" cy="5660238"/>
          </a:xfrm>
          <a:prstGeom prst="rect">
            <a:avLst/>
          </a:prstGeom>
        </p:spPr>
      </p:pic>
    </p:spTree>
    <p:extLst>
      <p:ext uri="{BB962C8B-B14F-4D97-AF65-F5344CB8AC3E}">
        <p14:creationId xmlns:p14="http://schemas.microsoft.com/office/powerpoint/2010/main" val="3365169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FE415B-E98A-CA91-04D5-E21A63825844}"/>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777EC090-9285-8B6A-76B8-C15B60B7DE02}"/>
              </a:ext>
            </a:extLst>
          </p:cNvPr>
          <p:cNvSpPr>
            <a:spLocks noGrp="1"/>
          </p:cNvSpPr>
          <p:nvPr>
            <p:ph type="title"/>
          </p:nvPr>
        </p:nvSpPr>
        <p:spPr>
          <a:xfrm>
            <a:off x="527456" y="152400"/>
            <a:ext cx="10769600" cy="914400"/>
          </a:xfrm>
          <a:ln>
            <a:noFill/>
          </a:ln>
        </p:spPr>
        <p:txBody>
          <a:bodyPr>
            <a:normAutofit/>
          </a:bodyPr>
          <a:lstStyle/>
          <a:p>
            <a:pPr>
              <a:tabLst>
                <a:tab pos="228600" algn="l"/>
              </a:tabLst>
            </a:pPr>
            <a:r>
              <a:rPr lang="en-AU" sz="3200" dirty="0" err="1">
                <a:latin typeface="+mn-lt"/>
                <a:cs typeface="Times New Roman"/>
              </a:rPr>
              <a:t>Mục</a:t>
            </a:r>
            <a:r>
              <a:rPr lang="en-AU" sz="3200" dirty="0">
                <a:latin typeface="+mn-lt"/>
                <a:cs typeface="Times New Roman"/>
              </a:rPr>
              <a:t> </a:t>
            </a:r>
            <a:r>
              <a:rPr lang="en-AU" sz="3200" dirty="0" err="1">
                <a:latin typeface="+mn-lt"/>
                <a:cs typeface="Times New Roman"/>
              </a:rPr>
              <a:t>tiêu</a:t>
            </a:r>
            <a:r>
              <a:rPr lang="en-AU" sz="3200" dirty="0">
                <a:latin typeface="+mn-lt"/>
                <a:cs typeface="Times New Roman"/>
              </a:rPr>
              <a:t> </a:t>
            </a:r>
            <a:r>
              <a:rPr lang="en-AU" sz="3200" dirty="0" err="1">
                <a:latin typeface="+mn-lt"/>
                <a:cs typeface="Times New Roman"/>
              </a:rPr>
              <a:t>và</a:t>
            </a:r>
            <a:r>
              <a:rPr lang="en-AU" sz="3200" dirty="0">
                <a:latin typeface="+mn-lt"/>
                <a:cs typeface="Times New Roman"/>
              </a:rPr>
              <a:t> </a:t>
            </a:r>
            <a:r>
              <a:rPr lang="en-AU" sz="3200" dirty="0" err="1">
                <a:latin typeface="+mn-lt"/>
                <a:cs typeface="Times New Roman"/>
              </a:rPr>
              <a:t>phạm</a:t>
            </a:r>
            <a:r>
              <a:rPr lang="en-AU" sz="3200" dirty="0">
                <a:latin typeface="+mn-lt"/>
                <a:cs typeface="Times New Roman"/>
              </a:rPr>
              <a:t> vi </a:t>
            </a:r>
            <a:r>
              <a:rPr lang="en-AU" sz="3200" dirty="0" err="1">
                <a:latin typeface="+mn-lt"/>
                <a:cs typeface="Times New Roman"/>
              </a:rPr>
              <a:t>hệ</a:t>
            </a:r>
            <a:r>
              <a:rPr lang="en-AU" sz="3200" dirty="0">
                <a:latin typeface="+mn-lt"/>
                <a:cs typeface="Times New Roman"/>
              </a:rPr>
              <a:t> </a:t>
            </a:r>
            <a:r>
              <a:rPr lang="en-AU" sz="3200" dirty="0" err="1">
                <a:latin typeface="+mn-lt"/>
                <a:cs typeface="Times New Roman"/>
              </a:rPr>
              <a:t>thống</a:t>
            </a:r>
            <a:endParaRPr lang="en-US" dirty="0" err="1"/>
          </a:p>
        </p:txBody>
      </p:sp>
      <p:sp>
        <p:nvSpPr>
          <p:cNvPr id="2" name="Rectangle 1">
            <a:extLst>
              <a:ext uri="{FF2B5EF4-FFF2-40B4-BE49-F238E27FC236}">
                <a16:creationId xmlns:a16="http://schemas.microsoft.com/office/drawing/2014/main" id="{64F9FDC0-0E80-B1F8-081D-39ABF3D0AF4E}"/>
              </a:ext>
            </a:extLst>
          </p:cNvPr>
          <p:cNvSpPr/>
          <p:nvPr/>
        </p:nvSpPr>
        <p:spPr>
          <a:xfrm>
            <a:off x="596199" y="933812"/>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4">
            <a:extLst>
              <a:ext uri="{FF2B5EF4-FFF2-40B4-BE49-F238E27FC236}">
                <a16:creationId xmlns:a16="http://schemas.microsoft.com/office/drawing/2014/main" id="{8FD159E4-F8D9-482B-BDCC-9CBA9C9E137C}"/>
              </a:ext>
            </a:extLst>
          </p:cNvPr>
          <p:cNvSpPr txBox="1"/>
          <p:nvPr/>
        </p:nvSpPr>
        <p:spPr>
          <a:xfrm>
            <a:off x="595406" y="1377269"/>
            <a:ext cx="6376546" cy="4986355"/>
          </a:xfrm>
          <a:prstGeom prst="rect">
            <a:avLst/>
          </a:prstGeom>
        </p:spPr>
        <p:txBody>
          <a:bodyPr lIns="91440" tIns="45720" rIns="91440" bIns="45720" anchor="t">
            <a:normAutofit fontScale="925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spcBef>
                <a:spcPts val="2500"/>
              </a:spcBef>
              <a:spcAft>
                <a:spcPts val="600"/>
              </a:spcAft>
              <a:buFont typeface="Arial" panose="020B0604020202020204" pitchFamily="34" charset="0"/>
              <a:buNone/>
            </a:pPr>
            <a:r>
              <a:rPr lang="vi-VN" sz="1400" b="1"/>
              <a:t>Nạp dữ liệu nguyên bản</a:t>
            </a:r>
          </a:p>
          <a:p>
            <a:pPr marL="0" lvl="1" indent="0">
              <a:spcBef>
                <a:spcPts val="1000"/>
              </a:spcBef>
              <a:spcAft>
                <a:spcPts val="600"/>
              </a:spcAft>
              <a:buFont typeface="Arial" panose="020B0604020202020204" pitchFamily="34" charset="0"/>
              <a:buNone/>
            </a:pPr>
            <a:r>
              <a:rPr lang="vi-VN" sz="1400"/>
              <a:t>Hệ thống đảm bảo dữ liệu được lưu giữ theo trạng thái ban đầu, không qua xử lý biến đổi phức tạp khi upload, giúp giữ độ tin cậy và minh bạch.</a:t>
            </a:r>
          </a:p>
          <a:p>
            <a:pPr marL="0" indent="0">
              <a:spcBef>
                <a:spcPts val="2500"/>
              </a:spcBef>
              <a:spcAft>
                <a:spcPts val="600"/>
              </a:spcAft>
              <a:buFont typeface="Arial" panose="020B0604020202020204" pitchFamily="34" charset="0"/>
              <a:buNone/>
            </a:pPr>
            <a:r>
              <a:rPr lang="vi-VN" sz="1400" b="1"/>
              <a:t>Kiểm soát chất lượng dữ liệu</a:t>
            </a:r>
          </a:p>
          <a:p>
            <a:pPr marL="0" lvl="1" indent="0">
              <a:spcBef>
                <a:spcPts val="1000"/>
              </a:spcBef>
              <a:spcAft>
                <a:spcPts val="600"/>
              </a:spcAft>
              <a:buFont typeface="Arial" panose="020B0604020202020204" pitchFamily="34" charset="0"/>
              <a:buNone/>
            </a:pPr>
            <a:r>
              <a:rPr lang="vi-VN" sz="1400"/>
              <a:t>Hệ thống kiểm tra dữ liệu về định dạng, cấu trúc và schema trước khi ingest, giảm rủi ro và đảm bảo dữ liệu đạt chuẩn.</a:t>
            </a:r>
          </a:p>
          <a:p>
            <a:pPr marL="0" indent="0">
              <a:spcBef>
                <a:spcPts val="2500"/>
              </a:spcBef>
              <a:spcAft>
                <a:spcPts val="600"/>
              </a:spcAft>
              <a:buFont typeface="Arial" panose="020B0604020202020204" pitchFamily="34" charset="0"/>
              <a:buNone/>
            </a:pPr>
            <a:r>
              <a:rPr lang="vi-VN" sz="1400" b="1"/>
              <a:t>Theo dõi và truy vết vòng đời upload</a:t>
            </a:r>
          </a:p>
          <a:p>
            <a:pPr marL="0" lvl="1" indent="0">
              <a:spcBef>
                <a:spcPts val="1000"/>
              </a:spcBef>
              <a:spcAft>
                <a:spcPts val="600"/>
              </a:spcAft>
              <a:buFont typeface="Arial" panose="020B0604020202020204" pitchFamily="34" charset="0"/>
              <a:buNone/>
            </a:pPr>
            <a:r>
              <a:rPr lang="vi-VN" sz="1400"/>
              <a:t>Hệ thống cung cấp khả năng kiểm soát trạng thái xử lý, người thao tác, lịch sử phê duyệt và lỗi phát sinh, đảm bảo minh bạch và audit đầy đủ.</a:t>
            </a:r>
          </a:p>
          <a:p>
            <a:pPr marL="0" indent="0">
              <a:spcBef>
                <a:spcPts val="2500"/>
              </a:spcBef>
              <a:spcAft>
                <a:spcPts val="600"/>
              </a:spcAft>
              <a:buFont typeface="Arial" panose="020B0604020202020204" pitchFamily="34" charset="0"/>
              <a:buNone/>
            </a:pPr>
            <a:r>
              <a:rPr lang="vi-VN" sz="1400" b="1"/>
              <a:t>Đơn giản hóa quy trình ingestion</a:t>
            </a:r>
          </a:p>
          <a:p>
            <a:pPr marL="0" lvl="1">
              <a:spcBef>
                <a:spcPts val="1000"/>
              </a:spcBef>
              <a:spcAft>
                <a:spcPts val="600"/>
              </a:spcAft>
            </a:pPr>
            <a:r>
              <a:rPr lang="vi-VN" sz="1400">
                <a:latin typeface="Arial"/>
                <a:cs typeface="Arial"/>
              </a:rPr>
              <a:t>Hệ thống tập trung vào các bước upload, validate, approve và ingest, tối ưu tốc độ xử lý và giảm độ phức tạp cho kiến trúc doanh nghiệp</a:t>
            </a:r>
          </a:p>
          <a:p>
            <a:pPr marL="0" lvl="1">
              <a:spcBef>
                <a:spcPts val="1000"/>
              </a:spcBef>
              <a:spcAft>
                <a:spcPts val="600"/>
              </a:spcAft>
              <a:buFont typeface="Arial" panose="020B0604020202020204" pitchFamily="34" charset="0"/>
            </a:pPr>
            <a:r>
              <a:rPr lang="vi-VN" sz="1400" b="1"/>
              <a:t>Hỗ trợ dữ liệu hiện tại</a:t>
            </a:r>
          </a:p>
          <a:p>
            <a:pPr marL="0" lvl="1">
              <a:spcBef>
                <a:spcPts val="1000"/>
              </a:spcBef>
              <a:spcAft>
                <a:spcPts val="600"/>
              </a:spcAft>
            </a:pPr>
            <a:r>
              <a:rPr lang="vi-VN" sz="1400">
                <a:solidFill>
                  <a:srgbClr val="131313"/>
                </a:solidFill>
                <a:latin typeface="Arial"/>
                <a:cs typeface="Arial"/>
              </a:rPr>
              <a:t>Hệ thống hiện tại xử lý dữ liệu cấu trúc và bán cấu trúc phổ biến như CSV, Excel và XML dùng trong báo cáo và thuế.</a:t>
            </a:r>
            <a:endParaRPr lang="vi-VN"/>
          </a:p>
        </p:txBody>
      </p:sp>
      <p:pic>
        <p:nvPicPr>
          <p:cNvPr id="6" name="Picture 5" descr="Tải xuống hoặc tải lên khái niệm tệp">
            <a:extLst>
              <a:ext uri="{FF2B5EF4-FFF2-40B4-BE49-F238E27FC236}">
                <a16:creationId xmlns:a16="http://schemas.microsoft.com/office/drawing/2014/main" id="{87C3D4EB-B489-711D-C30F-C1423B64E056}"/>
              </a:ext>
            </a:extLst>
          </p:cNvPr>
          <p:cNvPicPr>
            <a:picLocks noChangeAspect="1"/>
          </p:cNvPicPr>
          <p:nvPr/>
        </p:nvPicPr>
        <p:blipFill>
          <a:blip r:embed="rId3"/>
          <a:stretch>
            <a:fillRect/>
          </a:stretch>
        </p:blipFill>
        <p:spPr>
          <a:xfrm>
            <a:off x="7622755" y="1161648"/>
            <a:ext cx="4291070" cy="5507862"/>
          </a:xfrm>
          <a:prstGeom prst="rect">
            <a:avLst/>
          </a:prstGeom>
        </p:spPr>
      </p:pic>
    </p:spTree>
    <p:extLst>
      <p:ext uri="{BB962C8B-B14F-4D97-AF65-F5344CB8AC3E}">
        <p14:creationId xmlns:p14="http://schemas.microsoft.com/office/powerpoint/2010/main" val="1524013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p:cNvSpPr>
            <a:spLocks noGrp="1"/>
          </p:cNvSpPr>
          <p:nvPr>
            <p:ph type="title"/>
          </p:nvPr>
        </p:nvSpPr>
        <p:spPr>
          <a:xfrm>
            <a:off x="527456" y="152400"/>
            <a:ext cx="10769600" cy="914400"/>
          </a:xfrm>
          <a:ln>
            <a:noFill/>
          </a:ln>
        </p:spPr>
        <p:txBody>
          <a:bodyPr>
            <a:normAutofit/>
          </a:bodyPr>
          <a:lstStyle/>
          <a:p>
            <a:pPr>
              <a:tabLst>
                <a:tab pos="228600" algn="l"/>
              </a:tabLst>
            </a:pPr>
            <a:r>
              <a:rPr lang="en-AU" sz="3200" dirty="0" err="1">
                <a:latin typeface="+mn-lt"/>
                <a:cs typeface="Times New Roman" panose="02020603050405020304" pitchFamily="18" charset="0"/>
              </a:rPr>
              <a:t>Luồng</a:t>
            </a:r>
            <a:r>
              <a:rPr lang="en-AU" sz="3200" dirty="0">
                <a:latin typeface="+mn-lt"/>
                <a:cs typeface="Times New Roman" panose="02020603050405020304" pitchFamily="18" charset="0"/>
              </a:rPr>
              <a:t> </a:t>
            </a:r>
            <a:r>
              <a:rPr lang="en-AU" sz="3200" dirty="0" err="1">
                <a:latin typeface="+mn-lt"/>
                <a:cs typeface="Times New Roman" panose="02020603050405020304" pitchFamily="18" charset="0"/>
              </a:rPr>
              <a:t>hành</a:t>
            </a:r>
            <a:r>
              <a:rPr lang="en-AU" sz="3200" dirty="0">
                <a:latin typeface="+mn-lt"/>
                <a:cs typeface="Times New Roman" panose="02020603050405020304" pitchFamily="18" charset="0"/>
              </a:rPr>
              <a:t> </a:t>
            </a:r>
            <a:r>
              <a:rPr lang="en-AU" sz="3200" dirty="0" err="1">
                <a:latin typeface="+mn-lt"/>
                <a:cs typeface="Times New Roman" panose="02020603050405020304" pitchFamily="18" charset="0"/>
              </a:rPr>
              <a:t>trình</a:t>
            </a:r>
            <a:r>
              <a:rPr lang="en-AU" sz="3200" dirty="0">
                <a:latin typeface="+mn-lt"/>
                <a:cs typeface="Times New Roman" panose="02020603050405020304" pitchFamily="18" charset="0"/>
              </a:rPr>
              <a:t> ng</a:t>
            </a:r>
            <a:r>
              <a:rPr lang="vi-VN" sz="3200" dirty="0">
                <a:latin typeface="+mn-lt"/>
                <a:cs typeface="Times New Roman" panose="02020603050405020304" pitchFamily="18" charset="0"/>
              </a:rPr>
              <a:t>ư</a:t>
            </a:r>
            <a:r>
              <a:rPr lang="en-US" sz="3200" dirty="0" err="1">
                <a:latin typeface="+mn-lt"/>
                <a:cs typeface="Times New Roman" panose="02020603050405020304" pitchFamily="18" charset="0"/>
              </a:rPr>
              <a:t>ời</a:t>
            </a:r>
            <a:r>
              <a:rPr lang="en-US" sz="3200" dirty="0">
                <a:latin typeface="+mn-lt"/>
                <a:cs typeface="Times New Roman" panose="02020603050405020304" pitchFamily="18" charset="0"/>
              </a:rPr>
              <a:t> </a:t>
            </a:r>
            <a:r>
              <a:rPr lang="en-US" sz="3200" dirty="0" err="1">
                <a:latin typeface="+mn-lt"/>
                <a:cs typeface="Times New Roman" panose="02020603050405020304" pitchFamily="18" charset="0"/>
              </a:rPr>
              <a:t>dùng</a:t>
            </a:r>
            <a:r>
              <a:rPr lang="en-US" sz="3200" dirty="0">
                <a:latin typeface="+mn-lt"/>
                <a:cs typeface="Times New Roman" panose="02020603050405020304" pitchFamily="18" charset="0"/>
              </a:rPr>
              <a:t> upload file</a:t>
            </a:r>
            <a:endParaRPr lang="en-AU" sz="3200" dirty="0">
              <a:latin typeface="+mn-lt"/>
              <a:cs typeface="Times New Roman" panose="02020603050405020304" pitchFamily="18" charset="0"/>
            </a:endParaRPr>
          </a:p>
        </p:txBody>
      </p:sp>
      <p:sp>
        <p:nvSpPr>
          <p:cNvPr id="2" name="Rectangle 1"/>
          <p:cNvSpPr/>
          <p:nvPr/>
        </p:nvSpPr>
        <p:spPr>
          <a:xfrm>
            <a:off x="596199" y="933812"/>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Google Shape;812;p104">
            <a:extLst>
              <a:ext uri="{FF2B5EF4-FFF2-40B4-BE49-F238E27FC236}">
                <a16:creationId xmlns:a16="http://schemas.microsoft.com/office/drawing/2014/main" id="{FFB1C43F-A862-478C-A644-28B1C7615B6C}"/>
              </a:ext>
            </a:extLst>
          </p:cNvPr>
          <p:cNvSpPr txBox="1"/>
          <p:nvPr/>
        </p:nvSpPr>
        <p:spPr>
          <a:xfrm>
            <a:off x="7584891" y="1450711"/>
            <a:ext cx="4292722" cy="5238346"/>
          </a:xfrm>
          <a:prstGeom prst="rect">
            <a:avLst/>
          </a:prstGeom>
          <a:noFill/>
          <a:ln>
            <a:noFill/>
          </a:ln>
        </p:spPr>
        <p:txBody>
          <a:bodyPr spcFirstLastPara="1" wrap="square" lIns="91433" tIns="45700" rIns="91433" bIns="45700" anchor="t" anchorCtr="0">
            <a:noAutofit/>
          </a:bodyPr>
          <a:lstStyle/>
          <a:p>
            <a:pPr marL="285750" indent="-285750" algn="just">
              <a:spcAft>
                <a:spcPts val="600"/>
              </a:spcAft>
              <a:buFont typeface="Wingdings" panose="05000000000000000000" pitchFamily="2" charset="2"/>
              <a:buChar char="§"/>
            </a:pPr>
            <a:r>
              <a:rPr lang="en-US" sz="1400" b="1" dirty="0">
                <a:latin typeface="Calibri" panose="020F0502020204030204" pitchFamily="34" charset="0"/>
                <a:cs typeface="Calibri" panose="020F0502020204030204" pitchFamily="34" charset="0"/>
              </a:rPr>
              <a:t>Login (IAM)</a:t>
            </a:r>
            <a:r>
              <a:rPr lang="vi-VN" sz="1400" dirty="0">
                <a:latin typeface="Calibri" panose="020F0502020204030204" pitchFamily="34" charset="0"/>
                <a:cs typeface="Calibri" panose="020F0502020204030204" pitchFamily="34" charset="0"/>
              </a:rPr>
              <a:t>: </a:t>
            </a:r>
            <a:r>
              <a:rPr lang="en-US" sz="1400" dirty="0">
                <a:latin typeface="Calibri" panose="020F0502020204030204" pitchFamily="34" charset="0"/>
                <a:cs typeface="Calibri" panose="020F0502020204030204" pitchFamily="34" charset="0"/>
              </a:rPr>
              <a:t>ng</a:t>
            </a:r>
            <a:r>
              <a:rPr lang="vi-VN" sz="1400" dirty="0">
                <a:latin typeface="Calibri" panose="020F0502020204030204" pitchFamily="34" charset="0"/>
                <a:cs typeface="Calibri" panose="020F0502020204030204" pitchFamily="34" charset="0"/>
              </a:rPr>
              <a:t>ư</a:t>
            </a:r>
            <a:r>
              <a:rPr lang="en-US" sz="1400" dirty="0" err="1">
                <a:latin typeface="Calibri" panose="020F0502020204030204" pitchFamily="34" charset="0"/>
                <a:cs typeface="Calibri" panose="020F0502020204030204" pitchFamily="34" charset="0"/>
              </a:rPr>
              <a:t>ời</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dùng</a:t>
            </a:r>
            <a:r>
              <a:rPr lang="en-US" sz="1400" dirty="0">
                <a:latin typeface="Calibri" panose="020F0502020204030204" pitchFamily="34" charset="0"/>
                <a:cs typeface="Calibri" panose="020F0502020204030204" pitchFamily="34" charset="0"/>
              </a:rPr>
              <a:t> login</a:t>
            </a:r>
          </a:p>
          <a:p>
            <a:pPr marL="285750" indent="-285750" algn="just">
              <a:spcAft>
                <a:spcPts val="600"/>
              </a:spcAft>
              <a:buFont typeface="Wingdings" panose="05000000000000000000" pitchFamily="2" charset="2"/>
              <a:buChar char="§"/>
            </a:pPr>
            <a:r>
              <a:rPr lang="en-US" sz="1400" b="1" dirty="0" err="1">
                <a:latin typeface="Calibri" panose="020F0502020204030204" pitchFamily="34" charset="0"/>
                <a:cs typeface="Calibri" panose="020F0502020204030204" pitchFamily="34" charset="0"/>
              </a:rPr>
              <a:t>Khởi</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tạo</a:t>
            </a:r>
            <a:r>
              <a:rPr lang="en-US" sz="1400" b="1" dirty="0">
                <a:latin typeface="Calibri" panose="020F0502020204030204" pitchFamily="34" charset="0"/>
                <a:cs typeface="Calibri" panose="020F0502020204030204" pitchFamily="34" charset="0"/>
              </a:rPr>
              <a:t> upload</a:t>
            </a:r>
            <a:r>
              <a:rPr lang="vi-VN" sz="1400" dirty="0">
                <a:latin typeface="Calibri" panose="020F0502020204030204" pitchFamily="34" charset="0"/>
                <a:cs typeface="Calibri" panose="020F0502020204030204" pitchFamily="34" charset="0"/>
              </a:rPr>
              <a:t>:</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chọn</a:t>
            </a:r>
            <a:r>
              <a:rPr lang="en-US" sz="1400" dirty="0">
                <a:latin typeface="Calibri" panose="020F0502020204030204" pitchFamily="34" charset="0"/>
                <a:cs typeface="Calibri" panose="020F0502020204030204" pitchFamily="34" charset="0"/>
              </a:rPr>
              <a:t> Dataset </a:t>
            </a:r>
            <a:r>
              <a:rPr lang="en-US" sz="1400" dirty="0" err="1">
                <a:latin typeface="Calibri" panose="020F0502020204030204" pitchFamily="34" charset="0"/>
                <a:cs typeface="Calibri" panose="020F0502020204030204" pitchFamily="34" charset="0"/>
              </a:rPr>
              <a:t>và</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chọn</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kiểu</a:t>
            </a:r>
            <a:r>
              <a:rPr lang="en-US" sz="1400" dirty="0">
                <a:latin typeface="Calibri" panose="020F0502020204030204" pitchFamily="34" charset="0"/>
                <a:cs typeface="Calibri" panose="020F0502020204030204" pitchFamily="34" charset="0"/>
              </a:rPr>
              <a:t> upload </a:t>
            </a:r>
            <a:r>
              <a:rPr lang="en-US" sz="1400" dirty="0" err="1">
                <a:latin typeface="Calibri" panose="020F0502020204030204" pitchFamily="34" charset="0"/>
                <a:cs typeface="Calibri" panose="020F0502020204030204" pitchFamily="34" charset="0"/>
              </a:rPr>
              <a:t>theo</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lô</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hoặc</a:t>
            </a:r>
            <a:r>
              <a:rPr lang="en-US" sz="1400" dirty="0">
                <a:latin typeface="Calibri" panose="020F0502020204030204" pitchFamily="34" charset="0"/>
                <a:cs typeface="Calibri" panose="020F0502020204030204" pitchFamily="34" charset="0"/>
              </a:rPr>
              <a:t> upload file đ</a:t>
            </a:r>
            <a:r>
              <a:rPr lang="vi-VN" sz="1400" dirty="0">
                <a:latin typeface="Calibri" panose="020F0502020204030204" pitchFamily="34" charset="0"/>
                <a:cs typeface="Calibri" panose="020F0502020204030204" pitchFamily="34" charset="0"/>
              </a:rPr>
              <a:t>ơ</a:t>
            </a:r>
            <a:r>
              <a:rPr lang="en-US" sz="1400" dirty="0">
                <a:latin typeface="Calibri" panose="020F0502020204030204" pitchFamily="34" charset="0"/>
                <a:cs typeface="Calibri" panose="020F0502020204030204" pitchFamily="34" charset="0"/>
              </a:rPr>
              <a:t>n </a:t>
            </a:r>
            <a:r>
              <a:rPr lang="en-US" sz="1400" dirty="0" err="1">
                <a:latin typeface="Calibri" panose="020F0502020204030204" pitchFamily="34" charset="0"/>
                <a:cs typeface="Calibri" panose="020F0502020204030204" pitchFamily="34" charset="0"/>
              </a:rPr>
              <a:t>lẻ</a:t>
            </a:r>
            <a:endParaRPr lang="en-US" sz="1400" dirty="0">
              <a:latin typeface="Calibri" panose="020F0502020204030204" pitchFamily="34" charset="0"/>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err="1">
                <a:latin typeface="Calibri" panose="020F0502020204030204" pitchFamily="34" charset="0"/>
                <a:cs typeface="Calibri" panose="020F0502020204030204" pitchFamily="34" charset="0"/>
              </a:rPr>
              <a:t>Chọn</a:t>
            </a:r>
            <a:r>
              <a:rPr lang="en-US" sz="1400" b="1" dirty="0">
                <a:latin typeface="Calibri" panose="020F0502020204030204" pitchFamily="34" charset="0"/>
                <a:cs typeface="Calibri" panose="020F0502020204030204" pitchFamily="34" charset="0"/>
              </a:rPr>
              <a:t> files</a:t>
            </a:r>
            <a:r>
              <a:rPr lang="vi-VN" sz="1400" dirty="0">
                <a:latin typeface="Calibri" panose="020F0502020204030204" pitchFamily="34" charset="0"/>
                <a:cs typeface="Calibri" panose="020F0502020204030204" pitchFamily="34" charset="0"/>
              </a:rPr>
              <a:t>: </a:t>
            </a:r>
            <a:endParaRPr lang="en-US" sz="1400" b="1" dirty="0">
              <a:latin typeface="Calibri" panose="020F0502020204030204" pitchFamily="34" charset="0"/>
              <a:cs typeface="Calibri" panose="020F0502020204030204" pitchFamily="34" charset="0"/>
            </a:endParaRPr>
          </a:p>
          <a:p>
            <a:pPr marL="742950" lvl="1" indent="-285750" algn="just">
              <a:spcAft>
                <a:spcPts val="600"/>
              </a:spcAft>
              <a:buFont typeface="Courier New" panose="02070309020205020404" pitchFamily="49" charset="0"/>
              <a:buChar char="o"/>
            </a:pPr>
            <a:r>
              <a:rPr lang="en-US" sz="1400" b="1" dirty="0">
                <a:latin typeface="Calibri" panose="020F0502020204030204" pitchFamily="34" charset="0"/>
                <a:cs typeface="Calibri" panose="020F0502020204030204" pitchFamily="34" charset="0"/>
              </a:rPr>
              <a:t>Upload </a:t>
            </a:r>
            <a:r>
              <a:rPr lang="en-US" sz="1400" b="1" dirty="0" err="1">
                <a:latin typeface="Calibri" panose="020F0502020204030204" pitchFamily="34" charset="0"/>
                <a:cs typeface="Calibri" panose="020F0502020204030204" pitchFamily="34" charset="0"/>
              </a:rPr>
              <a:t>lô</a:t>
            </a:r>
            <a:r>
              <a:rPr lang="en-US" sz="1400" b="1"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chọn</a:t>
            </a:r>
            <a:r>
              <a:rPr lang="en-US" sz="1400" dirty="0">
                <a:latin typeface="Calibri" panose="020F0502020204030204" pitchFamily="34" charset="0"/>
                <a:cs typeface="Calibri" panose="020F0502020204030204" pitchFamily="34" charset="0"/>
              </a:rPr>
              <a:t> file zip, </a:t>
            </a:r>
            <a:r>
              <a:rPr lang="en-US" sz="1400" dirty="0" err="1">
                <a:latin typeface="Calibri" panose="020F0502020204030204" pitchFamily="34" charset="0"/>
                <a:cs typeface="Calibri" panose="020F0502020204030204" pitchFamily="34" charset="0"/>
              </a:rPr>
              <a:t>trong</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đó</a:t>
            </a:r>
            <a:r>
              <a:rPr lang="en-US" sz="1400" dirty="0">
                <a:latin typeface="Calibri" panose="020F0502020204030204" pitchFamily="34" charset="0"/>
                <a:cs typeface="Calibri" panose="020F0502020204030204" pitchFamily="34" charset="0"/>
              </a:rPr>
              <a:t> bao </a:t>
            </a:r>
            <a:r>
              <a:rPr lang="en-US" sz="1400" dirty="0" err="1">
                <a:latin typeface="Calibri" panose="020F0502020204030204" pitchFamily="34" charset="0"/>
                <a:cs typeface="Calibri" panose="020F0502020204030204" pitchFamily="34" charset="0"/>
              </a:rPr>
              <a:t>gồm</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nhiều</a:t>
            </a:r>
            <a:r>
              <a:rPr lang="en-US" sz="1400" dirty="0">
                <a:latin typeface="Calibri" panose="020F0502020204030204" pitchFamily="34" charset="0"/>
                <a:cs typeface="Calibri" panose="020F0502020204030204" pitchFamily="34" charset="0"/>
              </a:rPr>
              <a:t> files </a:t>
            </a:r>
            <a:r>
              <a:rPr lang="en-US" sz="1400" dirty="0" err="1">
                <a:latin typeface="Calibri" panose="020F0502020204030204" pitchFamily="34" charset="0"/>
                <a:cs typeface="Calibri" panose="020F0502020204030204" pitchFamily="34" charset="0"/>
              </a:rPr>
              <a:t>thuế</a:t>
            </a:r>
            <a:endParaRPr lang="en-US" sz="1400" b="1" dirty="0">
              <a:latin typeface="Calibri" panose="020F0502020204030204" pitchFamily="34" charset="0"/>
              <a:cs typeface="Calibri" panose="020F0502020204030204" pitchFamily="34" charset="0"/>
            </a:endParaRPr>
          </a:p>
          <a:p>
            <a:pPr marL="742950" lvl="1" indent="-285750" algn="just">
              <a:spcAft>
                <a:spcPts val="600"/>
              </a:spcAft>
              <a:buFont typeface="Courier New" panose="02070309020205020404" pitchFamily="49" charset="0"/>
              <a:buChar char="o"/>
            </a:pPr>
            <a:r>
              <a:rPr lang="en-US" sz="1400" b="1" dirty="0">
                <a:latin typeface="Calibri" panose="020F0502020204030204" pitchFamily="34" charset="0"/>
                <a:cs typeface="Calibri" panose="020F0502020204030204" pitchFamily="34" charset="0"/>
              </a:rPr>
              <a:t>Upload file đ</a:t>
            </a:r>
            <a:r>
              <a:rPr lang="vi-VN" sz="1400" b="1" dirty="0">
                <a:latin typeface="Calibri" panose="020F0502020204030204" pitchFamily="34" charset="0"/>
                <a:cs typeface="Calibri" panose="020F0502020204030204" pitchFamily="34" charset="0"/>
              </a:rPr>
              <a:t>ơ</a:t>
            </a:r>
            <a:r>
              <a:rPr lang="en-US" sz="1400" b="1" dirty="0">
                <a:latin typeface="Calibri" panose="020F0502020204030204" pitchFamily="34" charset="0"/>
                <a:cs typeface="Calibri" panose="020F0502020204030204" pitchFamily="34" charset="0"/>
              </a:rPr>
              <a:t>n</a:t>
            </a:r>
            <a:r>
              <a:rPr lang="vi-VN"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chọn</a:t>
            </a:r>
            <a:r>
              <a:rPr lang="en-US" sz="1400" dirty="0">
                <a:latin typeface="Calibri" panose="020F0502020204030204" pitchFamily="34" charset="0"/>
                <a:cs typeface="Calibri" panose="020F0502020204030204" pitchFamily="34" charset="0"/>
              </a:rPr>
              <a:t> file XML</a:t>
            </a:r>
            <a:endParaRPr lang="en-US" sz="1400" dirty="0">
              <a:latin typeface="Calibri" panose="020F0502020204030204" pitchFamily="34" charset="0"/>
              <a:ea typeface="Calibri Light"/>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a:latin typeface="Calibri" panose="020F0502020204030204" pitchFamily="34" charset="0"/>
                <a:cs typeface="Calibri" panose="020F0502020204030204" pitchFamily="34" charset="0"/>
              </a:rPr>
              <a:t>Front-end </a:t>
            </a:r>
            <a:r>
              <a:rPr lang="en-US" sz="1400" b="1" dirty="0" err="1">
                <a:latin typeface="Calibri" panose="020F0502020204030204" pitchFamily="34" charset="0"/>
                <a:cs typeface="Calibri" panose="020F0502020204030204" pitchFamily="34" charset="0"/>
              </a:rPr>
              <a:t>xác</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thực</a:t>
            </a:r>
            <a:r>
              <a:rPr lang="en-US" sz="1400" b="1" dirty="0">
                <a:latin typeface="Calibri" panose="020F0502020204030204" pitchFamily="34" charset="0"/>
                <a:cs typeface="Calibri" panose="020F0502020204030204" pitchFamily="34" charset="0"/>
              </a:rPr>
              <a:t> files</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kiểm</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tra</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định</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dạng</a:t>
            </a:r>
            <a:r>
              <a:rPr lang="en-US" sz="1400" dirty="0">
                <a:latin typeface="Calibri" panose="020F0502020204030204" pitchFamily="34" charset="0"/>
                <a:cs typeface="Calibri" panose="020F0502020204030204" pitchFamily="34" charset="0"/>
              </a:rPr>
              <a:t> files, </a:t>
            </a:r>
            <a:r>
              <a:rPr lang="en-US" sz="1400" dirty="0" err="1">
                <a:latin typeface="Calibri" panose="020F0502020204030204" pitchFamily="34" charset="0"/>
                <a:cs typeface="Calibri" panose="020F0502020204030204" pitchFamily="34" charset="0"/>
              </a:rPr>
              <a:t>nếu</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có</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lỗi</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trả</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về</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thông</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báo</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lỗi</a:t>
            </a:r>
            <a:endParaRPr lang="en-US" sz="1400" dirty="0">
              <a:latin typeface="Calibri" panose="020F0502020204030204" pitchFamily="34" charset="0"/>
              <a:ea typeface="Calibri Light"/>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a:latin typeface="Calibri" panose="020F0502020204030204" pitchFamily="34" charset="0"/>
                <a:cs typeface="Calibri" panose="020F0502020204030204" pitchFamily="34" charset="0"/>
              </a:rPr>
              <a:t>Upload file</a:t>
            </a:r>
            <a:r>
              <a:rPr lang="en-US" sz="1400" dirty="0">
                <a:latin typeface="Calibri" panose="020F0502020204030204" pitchFamily="34" charset="0"/>
                <a:cs typeface="Calibri" panose="020F0502020204030204" pitchFamily="34" charset="0"/>
              </a:rPr>
              <a:t>: files đ</a:t>
            </a:r>
            <a:r>
              <a:rPr lang="vi-VN" sz="1400" dirty="0">
                <a:latin typeface="Calibri" panose="020F0502020204030204" pitchFamily="34" charset="0"/>
                <a:cs typeface="Calibri" panose="020F0502020204030204" pitchFamily="34" charset="0"/>
              </a:rPr>
              <a:t>ư</a:t>
            </a:r>
            <a:r>
              <a:rPr lang="en-US" sz="1400" dirty="0" err="1">
                <a:latin typeface="Calibri" panose="020F0502020204030204" pitchFamily="34" charset="0"/>
                <a:cs typeface="Calibri" panose="020F0502020204030204" pitchFamily="34" charset="0"/>
              </a:rPr>
              <a:t>ợc</a:t>
            </a:r>
            <a:r>
              <a:rPr lang="en-US" sz="1400" dirty="0">
                <a:latin typeface="Calibri" panose="020F0502020204030204" pitchFamily="34" charset="0"/>
                <a:cs typeface="Calibri" panose="020F0502020204030204" pitchFamily="34" charset="0"/>
              </a:rPr>
              <a:t> upload </a:t>
            </a:r>
            <a:r>
              <a:rPr lang="en-US" sz="1400" dirty="0" err="1">
                <a:latin typeface="Calibri" panose="020F0502020204030204" pitchFamily="34" charset="0"/>
                <a:cs typeface="Calibri" panose="020F0502020204030204" pitchFamily="34" charset="0"/>
              </a:rPr>
              <a:t>lên</a:t>
            </a:r>
            <a:r>
              <a:rPr lang="en-US" sz="1400" dirty="0">
                <a:latin typeface="Calibri" panose="020F0502020204030204" pitchFamily="34" charset="0"/>
                <a:cs typeface="Calibri" panose="020F0502020204030204" pitchFamily="34" charset="0"/>
              </a:rPr>
              <a:t> object storage</a:t>
            </a:r>
          </a:p>
          <a:p>
            <a:pPr marL="285750" indent="-285750" algn="just">
              <a:spcAft>
                <a:spcPts val="600"/>
              </a:spcAft>
              <a:buFont typeface="Wingdings" panose="05000000000000000000" pitchFamily="2" charset="2"/>
              <a:buChar char="§"/>
            </a:pPr>
            <a:r>
              <a:rPr lang="en-US" sz="1400" b="1" dirty="0">
                <a:latin typeface="Calibri" panose="020F0502020204030204" pitchFamily="34" charset="0"/>
                <a:cs typeface="Calibri" panose="020F0502020204030204" pitchFamily="34" charset="0"/>
              </a:rPr>
              <a:t>Preview Data</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xem</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tóm</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tắt</a:t>
            </a:r>
            <a:r>
              <a:rPr lang="en-US" sz="1400" dirty="0">
                <a:latin typeface="Calibri" panose="020F0502020204030204" pitchFamily="34" charset="0"/>
                <a:cs typeface="Calibri" panose="020F0502020204030204" pitchFamily="34" charset="0"/>
              </a:rPr>
              <a:t> file </a:t>
            </a:r>
            <a:r>
              <a:rPr lang="en-US" sz="1400" dirty="0" err="1">
                <a:latin typeface="Calibri" panose="020F0502020204030204" pitchFamily="34" charset="0"/>
                <a:cs typeface="Calibri" panose="020F0502020204030204" pitchFamily="34" charset="0"/>
              </a:rPr>
              <a:t>đã</a:t>
            </a:r>
            <a:r>
              <a:rPr lang="en-US" sz="1400" dirty="0">
                <a:latin typeface="Calibri" panose="020F0502020204030204" pitchFamily="34" charset="0"/>
                <a:cs typeface="Calibri" panose="020F0502020204030204" pitchFamily="34" charset="0"/>
              </a:rPr>
              <a:t> upload, </a:t>
            </a:r>
            <a:r>
              <a:rPr lang="en-US" sz="1400" dirty="0" err="1">
                <a:latin typeface="Calibri" panose="020F0502020204030204" pitchFamily="34" charset="0"/>
                <a:cs typeface="Calibri" panose="020F0502020204030204" pitchFamily="34" charset="0"/>
              </a:rPr>
              <a:t>xem</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dữ</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liệu</a:t>
            </a:r>
            <a:r>
              <a:rPr lang="en-US" sz="1400" dirty="0">
                <a:latin typeface="Calibri" panose="020F0502020204030204" pitchFamily="34" charset="0"/>
                <a:cs typeface="Calibri" panose="020F0502020204030204" pitchFamily="34" charset="0"/>
              </a:rPr>
              <a:t> sample</a:t>
            </a:r>
          </a:p>
          <a:p>
            <a:pPr marL="285750" indent="-285750" algn="just">
              <a:spcAft>
                <a:spcPts val="600"/>
              </a:spcAft>
              <a:buFont typeface="Wingdings" panose="05000000000000000000" pitchFamily="2" charset="2"/>
              <a:buChar char="§"/>
            </a:pPr>
            <a:r>
              <a:rPr lang="en-US" sz="1400" b="1" dirty="0" err="1">
                <a:latin typeface="Calibri" panose="020F0502020204030204" pitchFamily="34" charset="0"/>
                <a:cs typeface="Calibri" panose="020F0502020204030204" pitchFamily="34" charset="0"/>
              </a:rPr>
              <a:t>Trình</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phê</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duyệt</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gửi</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yêu</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cầu</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phê</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duyệt</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cho</a:t>
            </a:r>
            <a:r>
              <a:rPr lang="en-US" sz="1400" dirty="0">
                <a:latin typeface="Calibri" panose="020F0502020204030204" pitchFamily="34" charset="0"/>
                <a:cs typeface="Calibri" panose="020F0502020204030204" pitchFamily="34" charset="0"/>
              </a:rPr>
              <a:t> ng</a:t>
            </a:r>
            <a:r>
              <a:rPr lang="vi-VN" sz="1400" dirty="0">
                <a:latin typeface="Calibri" panose="020F0502020204030204" pitchFamily="34" charset="0"/>
                <a:cs typeface="Calibri" panose="020F0502020204030204" pitchFamily="34" charset="0"/>
              </a:rPr>
              <a:t>ư</a:t>
            </a:r>
            <a:r>
              <a:rPr lang="en-US" sz="1400" dirty="0" err="1">
                <a:latin typeface="Calibri" panose="020F0502020204030204" pitchFamily="34" charset="0"/>
                <a:cs typeface="Calibri" panose="020F0502020204030204" pitchFamily="34" charset="0"/>
              </a:rPr>
              <a:t>ời</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có</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thẩm</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quyền</a:t>
            </a:r>
            <a:endParaRPr lang="en-US" sz="1400" dirty="0">
              <a:latin typeface="Calibri" panose="020F0502020204030204" pitchFamily="34" charset="0"/>
              <a:cs typeface="Calibri" panose="020F0502020204030204" pitchFamily="34" charset="0"/>
            </a:endParaRPr>
          </a:p>
          <a:p>
            <a:pPr marL="285750" indent="-285750" algn="just">
              <a:spcAft>
                <a:spcPts val="600"/>
              </a:spcAft>
              <a:buFont typeface="Wingdings" panose="05000000000000000000" pitchFamily="2" charset="2"/>
              <a:buChar char="§"/>
            </a:pPr>
            <a:r>
              <a:rPr lang="en-US" sz="1400" b="1" dirty="0" err="1">
                <a:latin typeface="Calibri" panose="020F0502020204030204" pitchFamily="34" charset="0"/>
                <a:cs typeface="Calibri" panose="020F0502020204030204" pitchFamily="34" charset="0"/>
              </a:rPr>
              <a:t>Phê</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duyệt</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có</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thể</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xem</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dữ</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liệu</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Phê</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duyệt</a:t>
            </a:r>
            <a:r>
              <a:rPr lang="en-US" sz="1400" dirty="0">
                <a:latin typeface="Calibri" panose="020F0502020204030204" pitchFamily="34" charset="0"/>
                <a:cs typeface="Calibri" panose="020F0502020204030204" pitchFamily="34" charset="0"/>
              </a:rPr>
              <a:t>/</a:t>
            </a:r>
            <a:r>
              <a:rPr lang="en-US" sz="1400" dirty="0" err="1">
                <a:latin typeface="Calibri" panose="020F0502020204030204" pitchFamily="34" charset="0"/>
                <a:cs typeface="Calibri" panose="020F0502020204030204" pitchFamily="34" charset="0"/>
              </a:rPr>
              <a:t>từ</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chối</a:t>
            </a:r>
            <a:r>
              <a:rPr lang="en-US" sz="1400" dirty="0">
                <a:latin typeface="Calibri" panose="020F0502020204030204" pitchFamily="34" charset="0"/>
                <a:cs typeface="Calibri" panose="020F0502020204030204" pitchFamily="34" charset="0"/>
              </a:rPr>
              <a:t> files upload</a:t>
            </a:r>
          </a:p>
          <a:p>
            <a:pPr marL="285750" indent="-285750" algn="just">
              <a:spcAft>
                <a:spcPts val="600"/>
              </a:spcAft>
              <a:buFont typeface="Wingdings" panose="05000000000000000000" pitchFamily="2" charset="2"/>
              <a:buChar char="§"/>
            </a:pPr>
            <a:r>
              <a:rPr lang="en-US" sz="1400" b="1" dirty="0">
                <a:latin typeface="Calibri" panose="020F0502020204030204" pitchFamily="34" charset="0"/>
                <a:cs typeface="Calibri" panose="020F0502020204030204" pitchFamily="34" charset="0"/>
              </a:rPr>
              <a:t>Load </a:t>
            </a:r>
            <a:r>
              <a:rPr lang="en-US" sz="1400" b="1" dirty="0" err="1">
                <a:latin typeface="Calibri" panose="020F0502020204030204" pitchFamily="34" charset="0"/>
                <a:cs typeface="Calibri" panose="020F0502020204030204" pitchFamily="34" charset="0"/>
              </a:rPr>
              <a:t>dữ</a:t>
            </a:r>
            <a:r>
              <a:rPr lang="en-US" sz="1400" b="1" dirty="0">
                <a:latin typeface="Calibri" panose="020F0502020204030204" pitchFamily="34" charset="0"/>
                <a:cs typeface="Calibri" panose="020F0502020204030204" pitchFamily="34" charset="0"/>
              </a:rPr>
              <a:t> </a:t>
            </a:r>
            <a:r>
              <a:rPr lang="en-US" sz="1400" b="1" dirty="0" err="1">
                <a:latin typeface="Calibri" panose="020F0502020204030204" pitchFamily="34" charset="0"/>
                <a:cs typeface="Calibri" panose="020F0502020204030204" pitchFamily="34" charset="0"/>
              </a:rPr>
              <a:t>liệu</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dữ</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liệu</a:t>
            </a:r>
            <a:r>
              <a:rPr lang="en-US" sz="1400" dirty="0">
                <a:latin typeface="Calibri" panose="020F0502020204030204" pitchFamily="34" charset="0"/>
                <a:cs typeface="Calibri" panose="020F0502020204030204" pitchFamily="34" charset="0"/>
              </a:rPr>
              <a:t> đ</a:t>
            </a:r>
            <a:r>
              <a:rPr lang="vi-VN" sz="1400" dirty="0">
                <a:latin typeface="Calibri" panose="020F0502020204030204" pitchFamily="34" charset="0"/>
                <a:cs typeface="Calibri" panose="020F0502020204030204" pitchFamily="34" charset="0"/>
              </a:rPr>
              <a:t>ư</a:t>
            </a:r>
            <a:r>
              <a:rPr lang="en-US" sz="1400" dirty="0" err="1">
                <a:latin typeface="Calibri" panose="020F0502020204030204" pitchFamily="34" charset="0"/>
                <a:cs typeface="Calibri" panose="020F0502020204030204" pitchFamily="34" charset="0"/>
              </a:rPr>
              <a:t>ợc</a:t>
            </a:r>
            <a:r>
              <a:rPr lang="en-US" sz="1400" dirty="0">
                <a:latin typeface="Calibri" panose="020F0502020204030204" pitchFamily="34" charset="0"/>
                <a:cs typeface="Calibri" panose="020F0502020204030204" pitchFamily="34" charset="0"/>
              </a:rPr>
              <a:t> load </a:t>
            </a:r>
            <a:r>
              <a:rPr lang="en-US" sz="1400" dirty="0" err="1">
                <a:latin typeface="Calibri" panose="020F0502020204030204" pitchFamily="34" charset="0"/>
                <a:cs typeface="Calibri" panose="020F0502020204030204" pitchFamily="34" charset="0"/>
              </a:rPr>
              <a:t>vào</a:t>
            </a:r>
            <a:r>
              <a:rPr lang="en-US" sz="1400" dirty="0">
                <a:latin typeface="Calibri" panose="020F0502020204030204" pitchFamily="34" charset="0"/>
                <a:cs typeface="Calibri" panose="020F0502020204030204" pitchFamily="34" charset="0"/>
              </a:rPr>
              <a:t> DB </a:t>
            </a:r>
            <a:r>
              <a:rPr lang="en-US" sz="1400" dirty="0" err="1">
                <a:latin typeface="Calibri" panose="020F0502020204030204" pitchFamily="34" charset="0"/>
                <a:cs typeface="Calibri" panose="020F0502020204030204" pitchFamily="34" charset="0"/>
              </a:rPr>
              <a:t>thành</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công</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Thông</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báo</a:t>
            </a:r>
            <a:r>
              <a:rPr lang="en-US" sz="1400" dirty="0">
                <a:latin typeface="Calibri" panose="020F0502020204030204" pitchFamily="34" charset="0"/>
                <a:cs typeface="Calibri" panose="020F0502020204030204" pitchFamily="34" charset="0"/>
              </a:rPr>
              <a:t> mail </a:t>
            </a:r>
            <a:r>
              <a:rPr lang="en-US" sz="1400" dirty="0" err="1">
                <a:latin typeface="Calibri" panose="020F0502020204030204" pitchFamily="34" charset="0"/>
                <a:cs typeface="Calibri" panose="020F0502020204030204" pitchFamily="34" charset="0"/>
              </a:rPr>
              <a:t>cho</a:t>
            </a:r>
            <a:r>
              <a:rPr lang="en-US" sz="1400" dirty="0">
                <a:latin typeface="Calibri" panose="020F0502020204030204" pitchFamily="34" charset="0"/>
                <a:cs typeface="Calibri" panose="020F0502020204030204" pitchFamily="34" charset="0"/>
              </a:rPr>
              <a:t> ng</a:t>
            </a:r>
            <a:r>
              <a:rPr lang="vi-VN" sz="1400" dirty="0">
                <a:latin typeface="Calibri" panose="020F0502020204030204" pitchFamily="34" charset="0"/>
                <a:cs typeface="Calibri" panose="020F0502020204030204" pitchFamily="34" charset="0"/>
              </a:rPr>
              <a:t>ư</a:t>
            </a:r>
            <a:r>
              <a:rPr lang="en-US" sz="1400" dirty="0" err="1">
                <a:latin typeface="Calibri" panose="020F0502020204030204" pitchFamily="34" charset="0"/>
                <a:cs typeface="Calibri" panose="020F0502020204030204" pitchFamily="34" charset="0"/>
              </a:rPr>
              <a:t>ời</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dùng</a:t>
            </a:r>
            <a:endParaRPr lang="en-US" sz="1400" dirty="0">
              <a:latin typeface="Calibri" panose="020F0502020204030204" pitchFamily="34" charset="0"/>
              <a:cs typeface="Calibri" panose="020F0502020204030204" pitchFamily="34" charset="0"/>
            </a:endParaRPr>
          </a:p>
          <a:p>
            <a:pPr marL="285750" indent="-285750" algn="just">
              <a:spcAft>
                <a:spcPts val="600"/>
              </a:spcAft>
              <a:buFont typeface="Wingdings" panose="05000000000000000000" pitchFamily="2" charset="2"/>
              <a:buChar char="§"/>
            </a:pPr>
            <a:endParaRPr lang="en-US" sz="1400" dirty="0">
              <a:latin typeface="Calibri" panose="020F0502020204030204" pitchFamily="34" charset="0"/>
              <a:cs typeface="Calibri" panose="020F0502020204030204" pitchFamily="34" charset="0"/>
            </a:endParaRPr>
          </a:p>
          <a:p>
            <a:pPr marL="285750" indent="-285750" algn="just">
              <a:spcAft>
                <a:spcPts val="600"/>
              </a:spcAft>
              <a:buFont typeface="Wingdings" panose="05000000000000000000" pitchFamily="2" charset="2"/>
              <a:buChar char="§"/>
            </a:pPr>
            <a:endParaRPr lang="en-US" sz="1400" dirty="0">
              <a:latin typeface="Calibri" panose="020F0502020204030204" pitchFamily="34" charset="0"/>
              <a:ea typeface="Calibri Light"/>
              <a:cs typeface="Calibri" panose="020F0502020204030204" pitchFamily="34" charset="0"/>
            </a:endParaRPr>
          </a:p>
          <a:p>
            <a:pPr marL="285750" indent="-285750" algn="just">
              <a:spcAft>
                <a:spcPts val="600"/>
              </a:spcAft>
              <a:buFont typeface="Wingdings" panose="05000000000000000000" pitchFamily="2" charset="2"/>
              <a:buChar char="§"/>
            </a:pPr>
            <a:endParaRPr lang="en-US" sz="1400" dirty="0">
              <a:latin typeface="Calibri" panose="020F0502020204030204" pitchFamily="34" charset="0"/>
              <a:cs typeface="Calibri" panose="020F0502020204030204" pitchFamily="34" charset="0"/>
            </a:endParaRPr>
          </a:p>
        </p:txBody>
      </p:sp>
      <p:pic>
        <p:nvPicPr>
          <p:cNvPr id="4" name="Picture 3" descr="A computer screen shot of a diagram&#10;&#10;AI-generated content may be incorrect.">
            <a:extLst>
              <a:ext uri="{FF2B5EF4-FFF2-40B4-BE49-F238E27FC236}">
                <a16:creationId xmlns:a16="http://schemas.microsoft.com/office/drawing/2014/main" id="{F7E32DF7-ED84-C788-23C3-330C62C9AAEE}"/>
              </a:ext>
            </a:extLst>
          </p:cNvPr>
          <p:cNvPicPr>
            <a:picLocks noChangeAspect="1"/>
          </p:cNvPicPr>
          <p:nvPr/>
        </p:nvPicPr>
        <p:blipFill>
          <a:blip r:embed="rId3"/>
          <a:stretch>
            <a:fillRect/>
          </a:stretch>
        </p:blipFill>
        <p:spPr>
          <a:xfrm>
            <a:off x="528706" y="979971"/>
            <a:ext cx="7136847" cy="5152056"/>
          </a:xfrm>
          <a:prstGeom prst="rect">
            <a:avLst/>
          </a:prstGeom>
        </p:spPr>
      </p:pic>
    </p:spTree>
    <p:extLst>
      <p:ext uri="{BB962C8B-B14F-4D97-AF65-F5344CB8AC3E}">
        <p14:creationId xmlns:p14="http://schemas.microsoft.com/office/powerpoint/2010/main" val="66728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Hình ảnh 2" descr="Ảnh có chứa văn bản, Đồ họa, Phông chữ, hình mẫu&#10;&#10;Nội dung do AI tạo ra có thể không chính xác.">
            <a:extLst>
              <a:ext uri="{FF2B5EF4-FFF2-40B4-BE49-F238E27FC236}">
                <a16:creationId xmlns:a16="http://schemas.microsoft.com/office/drawing/2014/main" id="{AB6E848E-0A67-D9D4-73C1-C3E7CFF3BD72}"/>
              </a:ext>
            </a:extLst>
          </p:cNvPr>
          <p:cNvPicPr>
            <a:picLocks noChangeAspect="1"/>
          </p:cNvPicPr>
          <p:nvPr/>
        </p:nvPicPr>
        <p:blipFill>
          <a:blip r:embed="rId3"/>
          <a:stretch>
            <a:fillRect/>
          </a:stretch>
        </p:blipFill>
        <p:spPr>
          <a:xfrm>
            <a:off x="6926892" y="1875041"/>
            <a:ext cx="5157114" cy="3771346"/>
          </a:xfrm>
          <a:prstGeom prst="rect">
            <a:avLst/>
          </a:prstGeom>
        </p:spPr>
      </p:pic>
      <p:sp>
        <p:nvSpPr>
          <p:cNvPr id="12" name="Title 1"/>
          <p:cNvSpPr>
            <a:spLocks noGrp="1"/>
          </p:cNvSpPr>
          <p:nvPr>
            <p:ph type="title"/>
          </p:nvPr>
        </p:nvSpPr>
        <p:spPr>
          <a:xfrm>
            <a:off x="527456" y="152400"/>
            <a:ext cx="10769600" cy="914400"/>
          </a:xfrm>
          <a:ln>
            <a:noFill/>
          </a:ln>
        </p:spPr>
        <p:txBody>
          <a:bodyPr>
            <a:normAutofit/>
          </a:bodyPr>
          <a:lstStyle/>
          <a:p>
            <a:pPr>
              <a:tabLst>
                <a:tab pos="228600" algn="l"/>
              </a:tabLst>
            </a:pPr>
            <a:r>
              <a:rPr lang="en-AU" sz="4000" dirty="0" err="1">
                <a:latin typeface="+mn-lt"/>
                <a:cs typeface="Times New Roman"/>
              </a:rPr>
              <a:t>Yêu</a:t>
            </a:r>
            <a:r>
              <a:rPr lang="en-AU" sz="4000" dirty="0">
                <a:latin typeface="+mn-lt"/>
                <a:cs typeface="Times New Roman"/>
              </a:rPr>
              <a:t> </a:t>
            </a:r>
            <a:r>
              <a:rPr lang="en-AU" sz="4000" dirty="0" err="1">
                <a:latin typeface="+mn-lt"/>
                <a:cs typeface="Times New Roman"/>
              </a:rPr>
              <a:t>cầu</a:t>
            </a:r>
            <a:r>
              <a:rPr lang="en-AU" sz="4000" dirty="0">
                <a:latin typeface="+mn-lt"/>
                <a:cs typeface="Times New Roman"/>
              </a:rPr>
              <a:t> </a:t>
            </a:r>
            <a:r>
              <a:rPr lang="en-AU" sz="4000" dirty="0" err="1">
                <a:latin typeface="+mn-lt"/>
                <a:cs typeface="Times New Roman"/>
              </a:rPr>
              <a:t>ch</a:t>
            </a:r>
            <a:r>
              <a:rPr lang="en-US" sz="4000" dirty="0" err="1">
                <a:latin typeface="+mn-lt"/>
                <a:cs typeface="Times New Roman"/>
              </a:rPr>
              <a:t>ức</a:t>
            </a:r>
            <a:r>
              <a:rPr lang="en-US" sz="4000" dirty="0">
                <a:latin typeface="+mn-lt"/>
                <a:cs typeface="Times New Roman"/>
              </a:rPr>
              <a:t> </a:t>
            </a:r>
            <a:r>
              <a:rPr lang="en-US" sz="4000" dirty="0" err="1">
                <a:latin typeface="+mn-lt"/>
                <a:cs typeface="Times New Roman"/>
              </a:rPr>
              <a:t>năng</a:t>
            </a:r>
            <a:r>
              <a:rPr lang="en-US" sz="4000" dirty="0">
                <a:latin typeface="+mn-lt"/>
                <a:cs typeface="Times New Roman"/>
              </a:rPr>
              <a:t> </a:t>
            </a:r>
            <a:r>
              <a:rPr lang="en-US" sz="4000" dirty="0" err="1">
                <a:latin typeface="+mn-lt"/>
                <a:cs typeface="Times New Roman"/>
              </a:rPr>
              <a:t>hệ</a:t>
            </a:r>
            <a:r>
              <a:rPr lang="en-US" sz="4000" dirty="0">
                <a:latin typeface="+mn-lt"/>
                <a:cs typeface="Times New Roman"/>
              </a:rPr>
              <a:t> </a:t>
            </a:r>
            <a:r>
              <a:rPr lang="en-US" sz="4000" dirty="0" err="1">
                <a:latin typeface="+mn-lt"/>
                <a:cs typeface="Times New Roman"/>
              </a:rPr>
              <a:t>thống</a:t>
            </a:r>
            <a:endParaRPr lang="en-AU" sz="4000" dirty="0" err="1">
              <a:latin typeface="+mn-lt"/>
              <a:cs typeface="Times New Roman" panose="02020603050405020304" pitchFamily="18" charset="0"/>
            </a:endParaRPr>
          </a:p>
        </p:txBody>
      </p:sp>
      <p:sp>
        <p:nvSpPr>
          <p:cNvPr id="2" name="Rectangle 1"/>
          <p:cNvSpPr/>
          <p:nvPr/>
        </p:nvSpPr>
        <p:spPr>
          <a:xfrm>
            <a:off x="596199" y="933812"/>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e 4">
            <a:extLst>
              <a:ext uri="{FF2B5EF4-FFF2-40B4-BE49-F238E27FC236}">
                <a16:creationId xmlns:a16="http://schemas.microsoft.com/office/drawing/2014/main" id="{0F7D3CCB-8ABE-8205-5604-BA0F0CC03034}"/>
              </a:ext>
            </a:extLst>
          </p:cNvPr>
          <p:cNvGraphicFramePr>
            <a:graphicFrameLocks noGrp="1"/>
          </p:cNvGraphicFramePr>
          <p:nvPr>
            <p:extLst>
              <p:ext uri="{D42A27DB-BD31-4B8C-83A1-F6EECF244321}">
                <p14:modId xmlns:p14="http://schemas.microsoft.com/office/powerpoint/2010/main" val="1574379330"/>
              </p:ext>
            </p:extLst>
          </p:nvPr>
        </p:nvGraphicFramePr>
        <p:xfrm>
          <a:off x="752646" y="2430927"/>
          <a:ext cx="5943598" cy="2862966"/>
        </p:xfrm>
        <a:graphic>
          <a:graphicData uri="http://schemas.openxmlformats.org/drawingml/2006/table">
            <a:tbl>
              <a:tblPr firstRow="1" firstCol="1" bandRow="1">
                <a:tableStyleId>{5C22544A-7EE6-4342-B048-85BDC9FD1C3A}</a:tableStyleId>
              </a:tblPr>
              <a:tblGrid>
                <a:gridCol w="266699">
                  <a:extLst>
                    <a:ext uri="{9D8B030D-6E8A-4147-A177-3AD203B41FA5}">
                      <a16:colId xmlns:a16="http://schemas.microsoft.com/office/drawing/2014/main" val="4294935833"/>
                    </a:ext>
                  </a:extLst>
                </a:gridCol>
                <a:gridCol w="1651634">
                  <a:extLst>
                    <a:ext uri="{9D8B030D-6E8A-4147-A177-3AD203B41FA5}">
                      <a16:colId xmlns:a16="http://schemas.microsoft.com/office/drawing/2014/main" val="1287885706"/>
                    </a:ext>
                  </a:extLst>
                </a:gridCol>
                <a:gridCol w="4025265">
                  <a:extLst>
                    <a:ext uri="{9D8B030D-6E8A-4147-A177-3AD203B41FA5}">
                      <a16:colId xmlns:a16="http://schemas.microsoft.com/office/drawing/2014/main" val="2890980444"/>
                    </a:ext>
                  </a:extLst>
                </a:gridCol>
              </a:tblGrid>
              <a:tr h="287130">
                <a:tc>
                  <a:txBody>
                    <a:bodyPr/>
                    <a:lstStyle/>
                    <a:p>
                      <a:pPr algn="ctr">
                        <a:buNone/>
                      </a:pPr>
                      <a:r>
                        <a:rPr lang="en-US" sz="1200">
                          <a:effectLst/>
                        </a:rPr>
                        <a:t>#</a:t>
                      </a:r>
                      <a:endParaRPr lang="en-US">
                        <a:effectLst/>
                      </a:endParaRPr>
                    </a:p>
                  </a:txBody>
                  <a:tcPr marL="9525" marR="9525" marT="9525" marB="9525" anchor="ctr"/>
                </a:tc>
                <a:tc>
                  <a:txBody>
                    <a:bodyPr/>
                    <a:lstStyle/>
                    <a:p>
                      <a:pPr>
                        <a:buNone/>
                      </a:pPr>
                      <a:r>
                        <a:rPr lang="en-US" sz="1200" dirty="0" err="1">
                          <a:effectLst/>
                        </a:rPr>
                        <a:t>Chức</a:t>
                      </a:r>
                      <a:r>
                        <a:rPr lang="en-US" sz="1200" dirty="0">
                          <a:effectLst/>
                        </a:rPr>
                        <a:t> </a:t>
                      </a:r>
                      <a:r>
                        <a:rPr lang="en-US" sz="1200" dirty="0" err="1">
                          <a:effectLst/>
                        </a:rPr>
                        <a:t>năng</a:t>
                      </a:r>
                      <a:endParaRPr lang="en-US">
                        <a:effectLst/>
                      </a:endParaRPr>
                    </a:p>
                  </a:txBody>
                  <a:tcPr marL="9525" marR="9525" marT="9525" marB="9525" anchor="ctr"/>
                </a:tc>
                <a:tc>
                  <a:txBody>
                    <a:bodyPr/>
                    <a:lstStyle/>
                    <a:p>
                      <a:pPr>
                        <a:buNone/>
                      </a:pPr>
                      <a:r>
                        <a:rPr lang="en-US" sz="1200" dirty="0" err="1">
                          <a:effectLst/>
                        </a:rPr>
                        <a:t>Mô</a:t>
                      </a:r>
                      <a:r>
                        <a:rPr lang="en-US" sz="1200" dirty="0">
                          <a:effectLst/>
                        </a:rPr>
                        <a:t> </a:t>
                      </a:r>
                      <a:r>
                        <a:rPr lang="en-US" sz="1200" dirty="0" err="1">
                          <a:effectLst/>
                        </a:rPr>
                        <a:t>tả</a:t>
                      </a:r>
                    </a:p>
                  </a:txBody>
                  <a:tcPr marL="9525" marR="9525" marT="9525" marB="9525" anchor="ctr"/>
                </a:tc>
                <a:extLst>
                  <a:ext uri="{0D108BD9-81ED-4DB2-BD59-A6C34878D82A}">
                    <a16:rowId xmlns:a16="http://schemas.microsoft.com/office/drawing/2014/main" val="338281286"/>
                  </a:ext>
                </a:extLst>
              </a:tr>
              <a:tr h="209826">
                <a:tc>
                  <a:txBody>
                    <a:bodyPr/>
                    <a:lstStyle/>
                    <a:p>
                      <a:pPr algn="l">
                        <a:buNone/>
                      </a:pPr>
                      <a:r>
                        <a:rPr lang="en-US" sz="1200">
                          <a:effectLst/>
                        </a:rPr>
                        <a:t>1</a:t>
                      </a:r>
                      <a:endParaRPr lang="en-US">
                        <a:effectLst/>
                      </a:endParaRPr>
                    </a:p>
                  </a:txBody>
                  <a:tcPr marL="9525" marR="9525" marT="9525" marB="9525" anchor="ctr"/>
                </a:tc>
                <a:tc>
                  <a:txBody>
                    <a:bodyPr/>
                    <a:lstStyle/>
                    <a:p>
                      <a:pPr>
                        <a:buNone/>
                      </a:pPr>
                      <a:r>
                        <a:rPr lang="en-US" sz="1200" dirty="0" err="1">
                          <a:effectLst/>
                        </a:rPr>
                        <a:t>Xác</a:t>
                      </a:r>
                      <a:r>
                        <a:rPr lang="en-US" sz="1200" dirty="0">
                          <a:effectLst/>
                        </a:rPr>
                        <a:t> </a:t>
                      </a:r>
                      <a:r>
                        <a:rPr lang="en-US" sz="1200" dirty="0" err="1">
                          <a:effectLst/>
                        </a:rPr>
                        <a:t>thực</a:t>
                      </a:r>
                      <a:r>
                        <a:rPr lang="en-US" sz="1200" dirty="0">
                          <a:effectLst/>
                        </a:rPr>
                        <a:t>/</a:t>
                      </a:r>
                      <a:r>
                        <a:rPr lang="en-US" sz="1200" dirty="0" err="1">
                          <a:effectLst/>
                        </a:rPr>
                        <a:t>phân</a:t>
                      </a:r>
                      <a:r>
                        <a:rPr lang="en-US" sz="1200" dirty="0">
                          <a:effectLst/>
                        </a:rPr>
                        <a:t> </a:t>
                      </a:r>
                      <a:r>
                        <a:rPr lang="en-US" sz="1200" dirty="0" err="1">
                          <a:effectLst/>
                        </a:rPr>
                        <a:t>quyền</a:t>
                      </a:r>
                      <a:endParaRPr lang="en-US">
                        <a:effectLst/>
                      </a:endParaRPr>
                    </a:p>
                  </a:txBody>
                  <a:tcPr marL="9525" marR="9525" marT="9525" marB="9525" anchor="ctr"/>
                </a:tc>
                <a:tc>
                  <a:txBody>
                    <a:bodyPr/>
                    <a:lstStyle/>
                    <a:p>
                      <a:pPr>
                        <a:buNone/>
                      </a:pPr>
                      <a:r>
                        <a:rPr lang="en-US" sz="1200" dirty="0">
                          <a:effectLst/>
                        </a:rPr>
                        <a:t>Xác thực IAM/ Phân quyền theo role/phòng ban</a:t>
                      </a:r>
                      <a:endParaRPr lang="en-US">
                        <a:effectLst/>
                      </a:endParaRPr>
                    </a:p>
                  </a:txBody>
                  <a:tcPr marL="9525" marR="9525" marT="9525" marB="9525" anchor="ctr"/>
                </a:tc>
                <a:extLst>
                  <a:ext uri="{0D108BD9-81ED-4DB2-BD59-A6C34878D82A}">
                    <a16:rowId xmlns:a16="http://schemas.microsoft.com/office/drawing/2014/main" val="283829617"/>
                  </a:ext>
                </a:extLst>
              </a:tr>
              <a:tr h="0">
                <a:tc>
                  <a:txBody>
                    <a:bodyPr/>
                    <a:lstStyle/>
                    <a:p>
                      <a:pPr>
                        <a:buNone/>
                      </a:pPr>
                      <a:r>
                        <a:rPr lang="en-US" sz="1200">
                          <a:effectLst/>
                        </a:rPr>
                        <a:t>2</a:t>
                      </a:r>
                      <a:endParaRPr lang="en-US">
                        <a:effectLst/>
                      </a:endParaRPr>
                    </a:p>
                  </a:txBody>
                  <a:tcPr marL="9525" marR="9525" marT="9525" marB="9525" anchor="ctr"/>
                </a:tc>
                <a:tc>
                  <a:txBody>
                    <a:bodyPr/>
                    <a:lstStyle/>
                    <a:p>
                      <a:pPr>
                        <a:buNone/>
                      </a:pPr>
                      <a:r>
                        <a:rPr lang="en-US" sz="1200">
                          <a:effectLst/>
                        </a:rPr>
                        <a:t>Upload files </a:t>
                      </a:r>
                      <a:endParaRPr lang="en-US">
                        <a:effectLst/>
                      </a:endParaRPr>
                    </a:p>
                  </a:txBody>
                  <a:tcPr marL="9525" marR="9525" marT="9525" marB="9525" anchor="ctr"/>
                </a:tc>
                <a:tc>
                  <a:txBody>
                    <a:bodyPr/>
                    <a:lstStyle/>
                    <a:p>
                      <a:pPr>
                        <a:buNone/>
                      </a:pPr>
                      <a:r>
                        <a:rPr lang="en-US" sz="1200" dirty="0">
                          <a:effectLst/>
                        </a:rPr>
                        <a:t>Cho </a:t>
                      </a:r>
                      <a:r>
                        <a:rPr lang="en-US" sz="1200" dirty="0" err="1">
                          <a:effectLst/>
                        </a:rPr>
                        <a:t>phép</a:t>
                      </a:r>
                      <a:r>
                        <a:rPr lang="en-US" sz="1200" dirty="0">
                          <a:effectLst/>
                        </a:rPr>
                        <a:t> upload file xml, csv, excel</a:t>
                      </a:r>
                    </a:p>
                  </a:txBody>
                  <a:tcPr marL="9525" marR="9525" marT="9525" marB="9525" anchor="ctr"/>
                </a:tc>
                <a:extLst>
                  <a:ext uri="{0D108BD9-81ED-4DB2-BD59-A6C34878D82A}">
                    <a16:rowId xmlns:a16="http://schemas.microsoft.com/office/drawing/2014/main" val="2874720597"/>
                  </a:ext>
                </a:extLst>
              </a:tr>
              <a:tr h="0">
                <a:tc>
                  <a:txBody>
                    <a:bodyPr/>
                    <a:lstStyle/>
                    <a:p>
                      <a:pPr>
                        <a:buNone/>
                      </a:pPr>
                      <a:r>
                        <a:rPr lang="en-US" sz="1200">
                          <a:effectLst/>
                        </a:rPr>
                        <a:t>3</a:t>
                      </a:r>
                      <a:endParaRPr lang="en-US">
                        <a:effectLst/>
                      </a:endParaRPr>
                    </a:p>
                  </a:txBody>
                  <a:tcPr marL="9525" marR="9525" marT="9525" marB="9525" anchor="ctr"/>
                </a:tc>
                <a:tc>
                  <a:txBody>
                    <a:bodyPr/>
                    <a:lstStyle/>
                    <a:p>
                      <a:pPr>
                        <a:buNone/>
                      </a:pPr>
                      <a:r>
                        <a:rPr lang="en-US" sz="1200" dirty="0" err="1">
                          <a:effectLst/>
                        </a:rPr>
                        <a:t>Kiểm</a:t>
                      </a:r>
                      <a:r>
                        <a:rPr lang="en-US" sz="1200" dirty="0">
                          <a:effectLst/>
                        </a:rPr>
                        <a:t> </a:t>
                      </a:r>
                      <a:r>
                        <a:rPr lang="en-US" sz="1200" dirty="0" err="1">
                          <a:effectLst/>
                        </a:rPr>
                        <a:t>tra</a:t>
                      </a:r>
                      <a:r>
                        <a:rPr lang="en-US" sz="1200" dirty="0">
                          <a:effectLst/>
                        </a:rPr>
                        <a:t> </a:t>
                      </a:r>
                      <a:r>
                        <a:rPr lang="en-US" sz="1200" dirty="0" err="1">
                          <a:effectLst/>
                        </a:rPr>
                        <a:t>trạng</a:t>
                      </a:r>
                      <a:r>
                        <a:rPr lang="en-US" sz="1200" dirty="0">
                          <a:effectLst/>
                        </a:rPr>
                        <a:t> </a:t>
                      </a:r>
                      <a:r>
                        <a:rPr lang="en-US" sz="1200" dirty="0" err="1">
                          <a:effectLst/>
                        </a:rPr>
                        <a:t>thái</a:t>
                      </a:r>
                      <a:r>
                        <a:rPr lang="en-US" sz="1200" dirty="0">
                          <a:effectLst/>
                        </a:rPr>
                        <a:t> upload</a:t>
                      </a:r>
                      <a:endParaRPr lang="en-US">
                        <a:effectLst/>
                      </a:endParaRPr>
                    </a:p>
                  </a:txBody>
                  <a:tcPr marL="9525" marR="9525" marT="9525" marB="9525" anchor="ctr"/>
                </a:tc>
                <a:tc>
                  <a:txBody>
                    <a:bodyPr/>
                    <a:lstStyle/>
                    <a:p>
                      <a:pPr>
                        <a:buNone/>
                      </a:pPr>
                      <a:r>
                        <a:rPr lang="en-US" sz="1200" dirty="0">
                          <a:effectLst/>
                        </a:rPr>
                        <a:t>Kiểm tra tiến độ/trạng thái upload</a:t>
                      </a:r>
                      <a:endParaRPr lang="en-US">
                        <a:effectLst/>
                      </a:endParaRPr>
                    </a:p>
                  </a:txBody>
                  <a:tcPr marL="9525" marR="9525" marT="9525" marB="9525" anchor="ctr"/>
                </a:tc>
                <a:extLst>
                  <a:ext uri="{0D108BD9-81ED-4DB2-BD59-A6C34878D82A}">
                    <a16:rowId xmlns:a16="http://schemas.microsoft.com/office/drawing/2014/main" val="1097235233"/>
                  </a:ext>
                </a:extLst>
              </a:tr>
              <a:tr h="0">
                <a:tc>
                  <a:txBody>
                    <a:bodyPr/>
                    <a:lstStyle/>
                    <a:p>
                      <a:pPr>
                        <a:buNone/>
                      </a:pPr>
                      <a:r>
                        <a:rPr lang="en-US" sz="1200">
                          <a:effectLst/>
                        </a:rPr>
                        <a:t>4</a:t>
                      </a:r>
                      <a:endParaRPr lang="en-US">
                        <a:effectLst/>
                      </a:endParaRPr>
                    </a:p>
                  </a:txBody>
                  <a:tcPr marL="9525" marR="9525" marT="9525" marB="9525" anchor="ctr"/>
                </a:tc>
                <a:tc>
                  <a:txBody>
                    <a:bodyPr/>
                    <a:lstStyle/>
                    <a:p>
                      <a:pPr>
                        <a:buNone/>
                      </a:pPr>
                      <a:r>
                        <a:rPr lang="en-US" sz="1200">
                          <a:effectLst/>
                        </a:rPr>
                        <a:t>Validate data</a:t>
                      </a:r>
                      <a:endParaRPr lang="en-US">
                        <a:effectLst/>
                      </a:endParaRPr>
                    </a:p>
                  </a:txBody>
                  <a:tcPr marL="9525" marR="9525" marT="9525" marB="9525" anchor="ctr"/>
                </a:tc>
                <a:tc>
                  <a:txBody>
                    <a:bodyPr/>
                    <a:lstStyle/>
                    <a:p>
                      <a:pPr>
                        <a:buNone/>
                      </a:pPr>
                      <a:r>
                        <a:rPr lang="vi-VN" sz="1200" dirty="0" err="1">
                          <a:effectLst/>
                        </a:rPr>
                        <a:t>Kiểm</a:t>
                      </a:r>
                      <a:r>
                        <a:rPr lang="vi-VN" sz="1200" dirty="0">
                          <a:effectLst/>
                        </a:rPr>
                        <a:t> </a:t>
                      </a:r>
                      <a:r>
                        <a:rPr lang="vi-VN" sz="1200" dirty="0" err="1">
                          <a:effectLst/>
                        </a:rPr>
                        <a:t>tra</a:t>
                      </a:r>
                      <a:r>
                        <a:rPr lang="vi-VN" sz="1200" dirty="0">
                          <a:effectLst/>
                        </a:rPr>
                        <a:t> tính đúng đắn và chất lượng dữ liệu theo schema và rule data quality</a:t>
                      </a:r>
                      <a:endParaRPr lang="vi-VN" dirty="0">
                        <a:effectLst/>
                      </a:endParaRPr>
                    </a:p>
                  </a:txBody>
                  <a:tcPr marL="9525" marR="9525" marT="9525" marB="9525" anchor="ctr"/>
                </a:tc>
                <a:extLst>
                  <a:ext uri="{0D108BD9-81ED-4DB2-BD59-A6C34878D82A}">
                    <a16:rowId xmlns:a16="http://schemas.microsoft.com/office/drawing/2014/main" val="3193917633"/>
                  </a:ext>
                </a:extLst>
              </a:tr>
              <a:tr h="0">
                <a:tc>
                  <a:txBody>
                    <a:bodyPr/>
                    <a:lstStyle/>
                    <a:p>
                      <a:pPr>
                        <a:buNone/>
                      </a:pPr>
                      <a:r>
                        <a:rPr lang="en-US" sz="1200">
                          <a:effectLst/>
                        </a:rPr>
                        <a:t>5</a:t>
                      </a:r>
                      <a:endParaRPr lang="en-US">
                        <a:effectLst/>
                      </a:endParaRPr>
                    </a:p>
                  </a:txBody>
                  <a:tcPr marL="9525" marR="9525" marT="9525" marB="9525" anchor="ctr"/>
                </a:tc>
                <a:tc>
                  <a:txBody>
                    <a:bodyPr/>
                    <a:lstStyle/>
                    <a:p>
                      <a:pPr>
                        <a:buNone/>
                      </a:pPr>
                      <a:r>
                        <a:rPr lang="en-US" sz="1200" dirty="0">
                          <a:effectLst/>
                        </a:rPr>
                        <a:t>Preview </a:t>
                      </a:r>
                      <a:r>
                        <a:rPr lang="en-US" sz="1200" dirty="0" err="1">
                          <a:effectLst/>
                        </a:rPr>
                        <a:t>dữ</a:t>
                      </a:r>
                      <a:r>
                        <a:rPr lang="en-US" sz="1200" dirty="0">
                          <a:effectLst/>
                        </a:rPr>
                        <a:t> </a:t>
                      </a:r>
                      <a:r>
                        <a:rPr lang="en-US" sz="1200" dirty="0" err="1">
                          <a:effectLst/>
                        </a:rPr>
                        <a:t>liệu</a:t>
                      </a:r>
                      <a:endParaRPr lang="en-US" dirty="0" err="1">
                        <a:effectLst/>
                      </a:endParaRPr>
                    </a:p>
                  </a:txBody>
                  <a:tcPr marL="9525" marR="9525" marT="9525" marB="9525" anchor="ctr"/>
                </a:tc>
                <a:tc>
                  <a:txBody>
                    <a:bodyPr/>
                    <a:lstStyle/>
                    <a:p>
                      <a:pPr>
                        <a:buNone/>
                      </a:pPr>
                      <a:r>
                        <a:rPr lang="en-US" sz="1200" dirty="0">
                          <a:effectLst/>
                        </a:rPr>
                        <a:t>Xem dữ liệu mẫu hoặc toàn bộ dữ liệu</a:t>
                      </a:r>
                      <a:endParaRPr lang="en-US">
                        <a:effectLst/>
                      </a:endParaRPr>
                    </a:p>
                  </a:txBody>
                  <a:tcPr marL="9525" marR="9525" marT="9525" marB="9525" anchor="ctr"/>
                </a:tc>
                <a:extLst>
                  <a:ext uri="{0D108BD9-81ED-4DB2-BD59-A6C34878D82A}">
                    <a16:rowId xmlns:a16="http://schemas.microsoft.com/office/drawing/2014/main" val="2982445528"/>
                  </a:ext>
                </a:extLst>
              </a:tr>
              <a:tr h="0">
                <a:tc>
                  <a:txBody>
                    <a:bodyPr/>
                    <a:lstStyle/>
                    <a:p>
                      <a:pPr>
                        <a:buNone/>
                      </a:pPr>
                      <a:r>
                        <a:rPr lang="en-US" sz="1200">
                          <a:effectLst/>
                        </a:rPr>
                        <a:t>6</a:t>
                      </a:r>
                      <a:endParaRPr lang="en-US">
                        <a:effectLst/>
                      </a:endParaRPr>
                    </a:p>
                  </a:txBody>
                  <a:tcPr marL="9525" marR="9525" marT="9525" marB="9525" anchor="ctr"/>
                </a:tc>
                <a:tc>
                  <a:txBody>
                    <a:bodyPr/>
                    <a:lstStyle/>
                    <a:p>
                      <a:pPr>
                        <a:buNone/>
                      </a:pPr>
                      <a:r>
                        <a:rPr lang="en-US" sz="1200" dirty="0" err="1">
                          <a:effectLst/>
                        </a:rPr>
                        <a:t>Phê</a:t>
                      </a:r>
                      <a:r>
                        <a:rPr lang="en-US" sz="1200" dirty="0">
                          <a:effectLst/>
                        </a:rPr>
                        <a:t> </a:t>
                      </a:r>
                      <a:r>
                        <a:rPr lang="en-US" sz="1200" dirty="0" err="1">
                          <a:effectLst/>
                        </a:rPr>
                        <a:t>duyệt</a:t>
                      </a:r>
                      <a:r>
                        <a:rPr lang="en-US" sz="1200" dirty="0">
                          <a:effectLst/>
                        </a:rPr>
                        <a:t>/</a:t>
                      </a:r>
                      <a:r>
                        <a:rPr lang="en-US" sz="1200" dirty="0" err="1">
                          <a:effectLst/>
                        </a:rPr>
                        <a:t>từ</a:t>
                      </a:r>
                      <a:r>
                        <a:rPr lang="en-US" sz="1200" dirty="0">
                          <a:effectLst/>
                        </a:rPr>
                        <a:t> </a:t>
                      </a:r>
                      <a:r>
                        <a:rPr lang="en-US" sz="1200" dirty="0" err="1">
                          <a:effectLst/>
                        </a:rPr>
                        <a:t>chối</a:t>
                      </a:r>
                      <a:endParaRPr lang="en-US">
                        <a:effectLst/>
                      </a:endParaRPr>
                    </a:p>
                  </a:txBody>
                  <a:tcPr marL="9525" marR="9525" marT="9525" marB="9525" anchor="ctr"/>
                </a:tc>
                <a:tc>
                  <a:txBody>
                    <a:bodyPr/>
                    <a:lstStyle/>
                    <a:p>
                      <a:pPr>
                        <a:buNone/>
                      </a:pPr>
                      <a:r>
                        <a:rPr lang="en-US" sz="1200" dirty="0">
                          <a:effectLst/>
                        </a:rPr>
                        <a:t>Phê duyệt hoặc từ chối dữ liệu upload</a:t>
                      </a:r>
                      <a:endParaRPr lang="en-US">
                        <a:effectLst/>
                      </a:endParaRPr>
                    </a:p>
                  </a:txBody>
                  <a:tcPr marL="9525" marR="9525" marT="9525" marB="9525" anchor="ctr"/>
                </a:tc>
                <a:extLst>
                  <a:ext uri="{0D108BD9-81ED-4DB2-BD59-A6C34878D82A}">
                    <a16:rowId xmlns:a16="http://schemas.microsoft.com/office/drawing/2014/main" val="3277870808"/>
                  </a:ext>
                </a:extLst>
              </a:tr>
              <a:tr h="0">
                <a:tc>
                  <a:txBody>
                    <a:bodyPr/>
                    <a:lstStyle/>
                    <a:p>
                      <a:pPr>
                        <a:buNone/>
                      </a:pPr>
                      <a:r>
                        <a:rPr lang="en-US" sz="1200">
                          <a:effectLst/>
                        </a:rPr>
                        <a:t>7</a:t>
                      </a:r>
                      <a:endParaRPr lang="en-US">
                        <a:effectLst/>
                      </a:endParaRPr>
                    </a:p>
                  </a:txBody>
                  <a:tcPr marL="9525" marR="9525" marT="9525" marB="9525" anchor="ctr"/>
                </a:tc>
                <a:tc>
                  <a:txBody>
                    <a:bodyPr/>
                    <a:lstStyle/>
                    <a:p>
                      <a:pPr>
                        <a:buNone/>
                      </a:pPr>
                      <a:r>
                        <a:rPr lang="en-US" sz="1200" dirty="0">
                          <a:effectLst/>
                        </a:rPr>
                        <a:t>Upload </a:t>
                      </a:r>
                      <a:r>
                        <a:rPr lang="en-US" sz="1200" dirty="0" err="1">
                          <a:effectLst/>
                        </a:rPr>
                        <a:t>không</a:t>
                      </a:r>
                      <a:r>
                        <a:rPr lang="en-US" sz="1200" dirty="0">
                          <a:effectLst/>
                        </a:rPr>
                        <a:t> </a:t>
                      </a:r>
                      <a:r>
                        <a:rPr lang="en-US" sz="1200" dirty="0" err="1">
                          <a:effectLst/>
                        </a:rPr>
                        <a:t>phê</a:t>
                      </a:r>
                      <a:r>
                        <a:rPr lang="en-US" sz="1200" dirty="0">
                          <a:effectLst/>
                        </a:rPr>
                        <a:t> </a:t>
                      </a:r>
                      <a:r>
                        <a:rPr lang="en-US" sz="1200" dirty="0" err="1">
                          <a:effectLst/>
                        </a:rPr>
                        <a:t>duyệt</a:t>
                      </a:r>
                      <a:r>
                        <a:rPr lang="en-US" sz="1200" dirty="0">
                          <a:effectLst/>
                        </a:rPr>
                        <a:t> (auto-ingest)</a:t>
                      </a:r>
                      <a:endParaRPr lang="en-US">
                        <a:effectLst/>
                      </a:endParaRPr>
                    </a:p>
                  </a:txBody>
                  <a:tcPr marL="9525" marR="9525" marT="9525" marB="9525" anchor="ctr"/>
                </a:tc>
                <a:tc>
                  <a:txBody>
                    <a:bodyPr/>
                    <a:lstStyle/>
                    <a:p>
                      <a:pPr>
                        <a:buNone/>
                      </a:pPr>
                      <a:r>
                        <a:rPr lang="vi-VN" sz="1200">
                          <a:effectLst/>
                        </a:rPr>
                        <a:t>Luồng upload không qua phê duyệt,  dữ liệu hợp lệ được ingest tới DB đích </a:t>
                      </a:r>
                      <a:endParaRPr lang="vi-VN">
                        <a:effectLst/>
                      </a:endParaRPr>
                    </a:p>
                  </a:txBody>
                  <a:tcPr marL="9525" marR="9525" marT="9525" marB="9525" anchor="ctr"/>
                </a:tc>
                <a:extLst>
                  <a:ext uri="{0D108BD9-81ED-4DB2-BD59-A6C34878D82A}">
                    <a16:rowId xmlns:a16="http://schemas.microsoft.com/office/drawing/2014/main" val="2678576514"/>
                  </a:ext>
                </a:extLst>
              </a:tr>
              <a:tr h="0">
                <a:tc>
                  <a:txBody>
                    <a:bodyPr/>
                    <a:lstStyle/>
                    <a:p>
                      <a:pPr>
                        <a:buNone/>
                      </a:pPr>
                      <a:r>
                        <a:rPr lang="en-US" sz="1200">
                          <a:effectLst/>
                        </a:rPr>
                        <a:t>8</a:t>
                      </a:r>
                      <a:endParaRPr lang="en-US">
                        <a:effectLst/>
                      </a:endParaRPr>
                    </a:p>
                  </a:txBody>
                  <a:tcPr marL="9525" marR="9525" marT="9525" marB="9525" anchor="ctr"/>
                </a:tc>
                <a:tc>
                  <a:txBody>
                    <a:bodyPr/>
                    <a:lstStyle/>
                    <a:p>
                      <a:pPr>
                        <a:buNone/>
                      </a:pPr>
                      <a:r>
                        <a:rPr lang="en-US" sz="1200">
                          <a:effectLst/>
                        </a:rPr>
                        <a:t>Download files</a:t>
                      </a:r>
                      <a:endParaRPr lang="en-US">
                        <a:effectLst/>
                      </a:endParaRPr>
                    </a:p>
                  </a:txBody>
                  <a:tcPr marL="9525" marR="9525" marT="9525" marB="9525" anchor="ctr"/>
                </a:tc>
                <a:tc>
                  <a:txBody>
                    <a:bodyPr/>
                    <a:lstStyle/>
                    <a:p>
                      <a:pPr>
                        <a:buNone/>
                      </a:pPr>
                      <a:r>
                        <a:rPr lang="vi-VN" sz="1200">
                          <a:effectLst/>
                        </a:rPr>
                        <a:t>Cho phép người dùng download files đã upload thành công</a:t>
                      </a:r>
                      <a:endParaRPr lang="vi-VN">
                        <a:effectLst/>
                      </a:endParaRPr>
                    </a:p>
                  </a:txBody>
                  <a:tcPr marL="9525" marR="9525" marT="9525" marB="9525" anchor="ctr"/>
                </a:tc>
                <a:extLst>
                  <a:ext uri="{0D108BD9-81ED-4DB2-BD59-A6C34878D82A}">
                    <a16:rowId xmlns:a16="http://schemas.microsoft.com/office/drawing/2014/main" val="1507626466"/>
                  </a:ext>
                </a:extLst>
              </a:tr>
              <a:tr h="0">
                <a:tc>
                  <a:txBody>
                    <a:bodyPr/>
                    <a:lstStyle/>
                    <a:p>
                      <a:pPr>
                        <a:buNone/>
                      </a:pPr>
                      <a:r>
                        <a:rPr lang="en-US" sz="1200">
                          <a:effectLst/>
                        </a:rPr>
                        <a:t>9</a:t>
                      </a:r>
                      <a:endParaRPr lang="en-US">
                        <a:effectLst/>
                      </a:endParaRPr>
                    </a:p>
                  </a:txBody>
                  <a:tcPr marL="9525" marR="9525" marT="9525" marB="9525" anchor="ctr"/>
                </a:tc>
                <a:tc>
                  <a:txBody>
                    <a:bodyPr/>
                    <a:lstStyle/>
                    <a:p>
                      <a:pPr>
                        <a:buNone/>
                      </a:pPr>
                      <a:r>
                        <a:rPr lang="en-US" sz="1200">
                          <a:effectLst/>
                        </a:rPr>
                        <a:t>Email notification</a:t>
                      </a:r>
                      <a:endParaRPr lang="en-US">
                        <a:effectLst/>
                      </a:endParaRPr>
                    </a:p>
                  </a:txBody>
                  <a:tcPr marL="9525" marR="9525" marT="9525" marB="9525" anchor="ctr"/>
                </a:tc>
                <a:tc>
                  <a:txBody>
                    <a:bodyPr/>
                    <a:lstStyle/>
                    <a:p>
                      <a:pPr>
                        <a:buNone/>
                      </a:pPr>
                      <a:r>
                        <a:rPr lang="en-US" sz="1200" dirty="0">
                          <a:effectLst/>
                        </a:rPr>
                        <a:t>Thông báo kết quả upload success/fail/cancelled</a:t>
                      </a:r>
                      <a:endParaRPr lang="en-US">
                        <a:effectLst/>
                      </a:endParaRPr>
                    </a:p>
                  </a:txBody>
                  <a:tcPr marL="9525" marR="9525" marT="9525" marB="9525" anchor="ctr"/>
                </a:tc>
                <a:extLst>
                  <a:ext uri="{0D108BD9-81ED-4DB2-BD59-A6C34878D82A}">
                    <a16:rowId xmlns:a16="http://schemas.microsoft.com/office/drawing/2014/main" val="513647321"/>
                  </a:ext>
                </a:extLst>
              </a:tr>
              <a:tr h="0">
                <a:tc>
                  <a:txBody>
                    <a:bodyPr/>
                    <a:lstStyle/>
                    <a:p>
                      <a:pPr>
                        <a:buNone/>
                      </a:pPr>
                      <a:r>
                        <a:rPr lang="en-US" sz="1200">
                          <a:effectLst/>
                        </a:rPr>
                        <a:t>10</a:t>
                      </a:r>
                      <a:endParaRPr lang="en-US">
                        <a:effectLst/>
                      </a:endParaRPr>
                    </a:p>
                  </a:txBody>
                  <a:tcPr marL="9525" marR="9525" marT="9525" marB="9525" anchor="ctr"/>
                </a:tc>
                <a:tc>
                  <a:txBody>
                    <a:bodyPr/>
                    <a:lstStyle/>
                    <a:p>
                      <a:pPr>
                        <a:buNone/>
                      </a:pPr>
                      <a:r>
                        <a:rPr lang="en-US" sz="1200" dirty="0" err="1">
                          <a:effectLst/>
                        </a:rPr>
                        <a:t>Nhóm</a:t>
                      </a:r>
                      <a:r>
                        <a:rPr lang="en-US" sz="1200" dirty="0">
                          <a:effectLst/>
                        </a:rPr>
                        <a:t> </a:t>
                      </a:r>
                      <a:r>
                        <a:rPr lang="en-US" sz="1200" dirty="0" err="1">
                          <a:effectLst/>
                        </a:rPr>
                        <a:t>chức</a:t>
                      </a:r>
                      <a:r>
                        <a:rPr lang="en-US" sz="1200" dirty="0">
                          <a:effectLst/>
                        </a:rPr>
                        <a:t> </a:t>
                      </a:r>
                      <a:r>
                        <a:rPr lang="en-US" sz="1200" dirty="0" err="1">
                          <a:effectLst/>
                        </a:rPr>
                        <a:t>năng</a:t>
                      </a:r>
                      <a:r>
                        <a:rPr lang="en-US" sz="1200" dirty="0">
                          <a:effectLst/>
                        </a:rPr>
                        <a:t> </a:t>
                      </a:r>
                      <a:r>
                        <a:rPr lang="en-US" sz="1200" dirty="0" err="1">
                          <a:effectLst/>
                        </a:rPr>
                        <a:t>quản</a:t>
                      </a:r>
                      <a:r>
                        <a:rPr lang="en-US" sz="1200" dirty="0">
                          <a:effectLst/>
                        </a:rPr>
                        <a:t> </a:t>
                      </a:r>
                      <a:r>
                        <a:rPr lang="en-US" sz="1200" dirty="0" err="1">
                          <a:effectLst/>
                        </a:rPr>
                        <a:t>trị</a:t>
                      </a:r>
                      <a:endParaRPr lang="en-US" dirty="0">
                        <a:effectLst/>
                      </a:endParaRPr>
                    </a:p>
                  </a:txBody>
                  <a:tcPr marL="9525" marR="9525" marT="9525" marB="9525" anchor="ctr"/>
                </a:tc>
                <a:tc>
                  <a:txBody>
                    <a:bodyPr/>
                    <a:lstStyle/>
                    <a:p>
                      <a:pPr>
                        <a:buNone/>
                      </a:pPr>
                      <a:r>
                        <a:rPr lang="vi-VN" sz="1200">
                          <a:effectLst/>
                        </a:rPr>
                        <a:t>Quản lý người dùng, phân quyền, dataset, schema/rule data quality</a:t>
                      </a:r>
                      <a:endParaRPr lang="vi-VN">
                        <a:effectLst/>
                      </a:endParaRPr>
                    </a:p>
                  </a:txBody>
                  <a:tcPr marL="9525" marR="9525" marT="9525" marB="9525" anchor="ctr"/>
                </a:tc>
                <a:extLst>
                  <a:ext uri="{0D108BD9-81ED-4DB2-BD59-A6C34878D82A}">
                    <a16:rowId xmlns:a16="http://schemas.microsoft.com/office/drawing/2014/main" val="3452710879"/>
                  </a:ext>
                </a:extLst>
              </a:tr>
            </a:tbl>
          </a:graphicData>
        </a:graphic>
      </p:graphicFrame>
    </p:spTree>
    <p:extLst>
      <p:ext uri="{BB962C8B-B14F-4D97-AF65-F5344CB8AC3E}">
        <p14:creationId xmlns:p14="http://schemas.microsoft.com/office/powerpoint/2010/main" val="860996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4E86EA-095E-F12B-F0A3-8F08ABD162B5}"/>
            </a:ext>
          </a:extLst>
        </p:cNvPr>
        <p:cNvGrpSpPr/>
        <p:nvPr/>
      </p:nvGrpSpPr>
      <p:grpSpPr>
        <a:xfrm>
          <a:off x="0" y="0"/>
          <a:ext cx="0" cy="0"/>
          <a:chOff x="0" y="0"/>
          <a:chExt cx="0" cy="0"/>
        </a:xfrm>
      </p:grpSpPr>
      <p:sp>
        <p:nvSpPr>
          <p:cNvPr id="12" name="Title 1">
            <a:extLst>
              <a:ext uri="{FF2B5EF4-FFF2-40B4-BE49-F238E27FC236}">
                <a16:creationId xmlns:a16="http://schemas.microsoft.com/office/drawing/2014/main" id="{0EF18902-36AD-E669-9464-805287DA01BA}"/>
              </a:ext>
            </a:extLst>
          </p:cNvPr>
          <p:cNvSpPr>
            <a:spLocks noGrp="1"/>
          </p:cNvSpPr>
          <p:nvPr>
            <p:ph type="title"/>
          </p:nvPr>
        </p:nvSpPr>
        <p:spPr>
          <a:xfrm>
            <a:off x="527456" y="152400"/>
            <a:ext cx="10769600" cy="616857"/>
          </a:xfrm>
          <a:ln>
            <a:noFill/>
          </a:ln>
        </p:spPr>
        <p:txBody>
          <a:bodyPr>
            <a:normAutofit fontScale="90000"/>
          </a:bodyPr>
          <a:lstStyle/>
          <a:p>
            <a:pPr>
              <a:tabLst>
                <a:tab pos="228600" algn="l"/>
              </a:tabLst>
            </a:pPr>
            <a:r>
              <a:rPr lang="en-AU" dirty="0" err="1">
                <a:latin typeface="+mn-lt"/>
                <a:cs typeface="Times New Roman" panose="02020603050405020304" pitchFamily="18" charset="0"/>
              </a:rPr>
              <a:t>Yêu</a:t>
            </a:r>
            <a:r>
              <a:rPr lang="en-AU" dirty="0">
                <a:latin typeface="+mn-lt"/>
                <a:cs typeface="Times New Roman" panose="02020603050405020304" pitchFamily="18" charset="0"/>
              </a:rPr>
              <a:t> </a:t>
            </a:r>
            <a:r>
              <a:rPr lang="en-AU" dirty="0" err="1">
                <a:latin typeface="+mn-lt"/>
                <a:cs typeface="Times New Roman" panose="02020603050405020304" pitchFamily="18" charset="0"/>
              </a:rPr>
              <a:t>cầu</a:t>
            </a:r>
            <a:r>
              <a:rPr lang="en-AU" dirty="0">
                <a:latin typeface="+mn-lt"/>
                <a:cs typeface="Times New Roman" panose="02020603050405020304" pitchFamily="18" charset="0"/>
              </a:rPr>
              <a:t> phi </a:t>
            </a:r>
            <a:r>
              <a:rPr lang="en-AU" dirty="0" err="1">
                <a:latin typeface="+mn-lt"/>
                <a:cs typeface="Times New Roman" panose="02020603050405020304" pitchFamily="18" charset="0"/>
              </a:rPr>
              <a:t>ch</a:t>
            </a:r>
            <a:r>
              <a:rPr lang="en-US" dirty="0" err="1">
                <a:latin typeface="+mn-lt"/>
                <a:cs typeface="Times New Roman" panose="02020603050405020304" pitchFamily="18" charset="0"/>
              </a:rPr>
              <a:t>ức</a:t>
            </a:r>
            <a:r>
              <a:rPr lang="en-US" dirty="0">
                <a:latin typeface="+mn-lt"/>
                <a:cs typeface="Times New Roman" panose="02020603050405020304" pitchFamily="18" charset="0"/>
              </a:rPr>
              <a:t> </a:t>
            </a:r>
            <a:r>
              <a:rPr lang="en-US" dirty="0" err="1">
                <a:latin typeface="+mn-lt"/>
                <a:cs typeface="Times New Roman" panose="02020603050405020304" pitchFamily="18" charset="0"/>
              </a:rPr>
              <a:t>năng</a:t>
            </a:r>
            <a:endParaRPr lang="en-AU" sz="3200" dirty="0">
              <a:solidFill>
                <a:schemeClr val="accent5"/>
              </a:solidFill>
              <a:latin typeface="+mn-lt"/>
              <a:cs typeface="Times New Roman" panose="02020603050405020304" pitchFamily="18" charset="0"/>
            </a:endParaRPr>
          </a:p>
        </p:txBody>
      </p:sp>
      <p:sp>
        <p:nvSpPr>
          <p:cNvPr id="2" name="Rectangle 1">
            <a:extLst>
              <a:ext uri="{FF2B5EF4-FFF2-40B4-BE49-F238E27FC236}">
                <a16:creationId xmlns:a16="http://schemas.microsoft.com/office/drawing/2014/main" id="{9468C503-2346-4ADE-C4E0-9D0B7F638A4D}"/>
              </a:ext>
            </a:extLst>
          </p:cNvPr>
          <p:cNvSpPr/>
          <p:nvPr/>
        </p:nvSpPr>
        <p:spPr>
          <a:xfrm>
            <a:off x="527456" y="723538"/>
            <a:ext cx="1049271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e 4">
            <a:extLst>
              <a:ext uri="{FF2B5EF4-FFF2-40B4-BE49-F238E27FC236}">
                <a16:creationId xmlns:a16="http://schemas.microsoft.com/office/drawing/2014/main" id="{61A14666-B1BA-AFCF-8099-A4D4A5A8A209}"/>
              </a:ext>
            </a:extLst>
          </p:cNvPr>
          <p:cNvGraphicFramePr>
            <a:graphicFrameLocks noGrp="1"/>
          </p:cNvGraphicFramePr>
          <p:nvPr>
            <p:extLst>
              <p:ext uri="{D42A27DB-BD31-4B8C-83A1-F6EECF244321}">
                <p14:modId xmlns:p14="http://schemas.microsoft.com/office/powerpoint/2010/main" val="2816011344"/>
              </p:ext>
            </p:extLst>
          </p:nvPr>
        </p:nvGraphicFramePr>
        <p:xfrm>
          <a:off x="313480" y="1549225"/>
          <a:ext cx="11545440" cy="4673600"/>
        </p:xfrm>
        <a:graphic>
          <a:graphicData uri="http://schemas.openxmlformats.org/drawingml/2006/table">
            <a:tbl>
              <a:tblPr firstRow="1" bandRow="1">
                <a:tableStyleId>{5C22544A-7EE6-4342-B048-85BDC9FD1C3A}</a:tableStyleId>
              </a:tblPr>
              <a:tblGrid>
                <a:gridCol w="918591">
                  <a:extLst>
                    <a:ext uri="{9D8B030D-6E8A-4147-A177-3AD203B41FA5}">
                      <a16:colId xmlns:a16="http://schemas.microsoft.com/office/drawing/2014/main" val="4245050839"/>
                    </a:ext>
                  </a:extLst>
                </a:gridCol>
                <a:gridCol w="2114444">
                  <a:extLst>
                    <a:ext uri="{9D8B030D-6E8A-4147-A177-3AD203B41FA5}">
                      <a16:colId xmlns:a16="http://schemas.microsoft.com/office/drawing/2014/main" val="2191234787"/>
                    </a:ext>
                  </a:extLst>
                </a:gridCol>
                <a:gridCol w="8512405">
                  <a:extLst>
                    <a:ext uri="{9D8B030D-6E8A-4147-A177-3AD203B41FA5}">
                      <a16:colId xmlns:a16="http://schemas.microsoft.com/office/drawing/2014/main" val="2460763417"/>
                    </a:ext>
                  </a:extLst>
                </a:gridCol>
              </a:tblGrid>
              <a:tr h="370840">
                <a:tc>
                  <a:txBody>
                    <a:bodyPr/>
                    <a:lstStyle/>
                    <a:p>
                      <a:r>
                        <a:rPr lang="en-US" sz="1600"/>
                        <a:t>STT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a:t>Yếu tố chất lượng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a:t>Tiêu chuẩn đo lường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3546092"/>
                  </a:ext>
                </a:extLst>
              </a:tr>
              <a:tr h="370840">
                <a:tc>
                  <a:txBody>
                    <a:bodyPr/>
                    <a:lstStyle/>
                    <a:p>
                      <a:pPr algn="ctr"/>
                      <a:r>
                        <a:rPr lang="en-US" sz="1600"/>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err="1"/>
                        <a:t>Hiệu</a:t>
                      </a:r>
                      <a:r>
                        <a:rPr lang="en-US" sz="1600" dirty="0"/>
                        <a:t> </a:t>
                      </a:r>
                      <a:r>
                        <a:rPr lang="en-US" sz="1600" dirty="0" err="1"/>
                        <a:t>năng</a:t>
                      </a:r>
                      <a:endParaRPr lang="en-US"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indent="-285750">
                        <a:buFont typeface="Wingdings" panose="05000000000000000000" pitchFamily="2" charset="2"/>
                        <a:buChar char="v"/>
                      </a:pPr>
                      <a:r>
                        <a:rPr lang="en-US" sz="1600" b="1" dirty="0"/>
                        <a:t>Job Feature Engineering</a:t>
                      </a:r>
                    </a:p>
                    <a:p>
                      <a:pPr marL="285750" indent="-285750">
                        <a:buFont typeface="Courier New" panose="02070309020205020404" pitchFamily="49" charset="0"/>
                        <a:buChar char="o"/>
                      </a:pPr>
                      <a:r>
                        <a:rPr lang="en-US" sz="1600" dirty="0" err="1"/>
                        <a:t>Chạy</a:t>
                      </a:r>
                      <a:r>
                        <a:rPr lang="en-US" sz="1600" dirty="0"/>
                        <a:t> </a:t>
                      </a:r>
                      <a:r>
                        <a:rPr lang="en-US" sz="1600" dirty="0" err="1"/>
                        <a:t>dữ</a:t>
                      </a:r>
                      <a:r>
                        <a:rPr lang="en-US" sz="1600" dirty="0"/>
                        <a:t> </a:t>
                      </a:r>
                      <a:r>
                        <a:rPr lang="en-US" sz="1600" dirty="0" err="1"/>
                        <a:t>liệu</a:t>
                      </a:r>
                      <a:r>
                        <a:rPr lang="en-US" sz="1600" dirty="0"/>
                        <a:t> </a:t>
                      </a:r>
                      <a:r>
                        <a:rPr lang="en-US" sz="1600" dirty="0" err="1"/>
                        <a:t>định</a:t>
                      </a:r>
                      <a:r>
                        <a:rPr lang="en-US" sz="1600" dirty="0"/>
                        <a:t> </a:t>
                      </a:r>
                      <a:r>
                        <a:rPr lang="en-US" sz="1600" dirty="0" err="1"/>
                        <a:t>kỳ</a:t>
                      </a:r>
                      <a:r>
                        <a:rPr lang="en-US" sz="1600" dirty="0"/>
                        <a:t> </a:t>
                      </a:r>
                      <a:r>
                        <a:rPr lang="en-US" sz="1600" dirty="0" err="1"/>
                        <a:t>vào</a:t>
                      </a:r>
                      <a:r>
                        <a:rPr lang="en-US" sz="1600" dirty="0"/>
                        <a:t> </a:t>
                      </a:r>
                      <a:r>
                        <a:rPr lang="en-US" sz="1600" dirty="0" err="1"/>
                        <a:t>đầu</a:t>
                      </a:r>
                      <a:r>
                        <a:rPr lang="en-US" sz="1600" dirty="0"/>
                        <a:t> </a:t>
                      </a:r>
                      <a:r>
                        <a:rPr lang="en-US" sz="1600" dirty="0" err="1"/>
                        <a:t>tháng</a:t>
                      </a:r>
                      <a:r>
                        <a:rPr lang="en-US" sz="1600" dirty="0"/>
                        <a:t> </a:t>
                      </a:r>
                      <a:r>
                        <a:rPr lang="en-US" sz="1600" dirty="0" err="1"/>
                        <a:t>khi</a:t>
                      </a:r>
                      <a:r>
                        <a:rPr lang="en-US" sz="1600" dirty="0"/>
                        <a:t> </a:t>
                      </a:r>
                      <a:r>
                        <a:rPr lang="en-US" sz="1600" dirty="0" err="1"/>
                        <a:t>các</a:t>
                      </a:r>
                      <a:r>
                        <a:rPr lang="en-US" sz="1600" dirty="0"/>
                        <a:t> job </a:t>
                      </a:r>
                      <a:r>
                        <a:rPr lang="en-US" sz="1600" dirty="0" err="1"/>
                        <a:t>chờ</a:t>
                      </a:r>
                      <a:r>
                        <a:rPr lang="en-US" sz="1600" dirty="0"/>
                        <a:t> </a:t>
                      </a:r>
                      <a:r>
                        <a:rPr lang="en-US" sz="1600" dirty="0" err="1"/>
                        <a:t>cờ</a:t>
                      </a:r>
                      <a:r>
                        <a:rPr lang="en-US" sz="1600" dirty="0"/>
                        <a:t> </a:t>
                      </a:r>
                      <a:r>
                        <a:rPr lang="en-US" sz="1600" dirty="0" err="1"/>
                        <a:t>được</a:t>
                      </a:r>
                      <a:r>
                        <a:rPr lang="en-US" sz="1600" dirty="0"/>
                        <a:t> </a:t>
                      </a:r>
                      <a:r>
                        <a:rPr lang="en-US" sz="1600" dirty="0" err="1"/>
                        <a:t>thỏa</a:t>
                      </a:r>
                      <a:r>
                        <a:rPr lang="en-US" sz="1600" dirty="0"/>
                        <a:t> </a:t>
                      </a:r>
                      <a:r>
                        <a:rPr lang="en-US" sz="1600" dirty="0" err="1"/>
                        <a:t>mãn</a:t>
                      </a:r>
                      <a:r>
                        <a:rPr lang="en-US" sz="1600" dirty="0"/>
                        <a:t>.</a:t>
                      </a:r>
                    </a:p>
                    <a:p>
                      <a:pPr marL="285750" indent="-285750">
                        <a:buFont typeface="Courier New" panose="02070309020205020404" pitchFamily="49" charset="0"/>
                        <a:buChar char="o"/>
                      </a:pPr>
                      <a:r>
                        <a:rPr lang="en-US" sz="1600" dirty="0" err="1"/>
                        <a:t>Thời</a:t>
                      </a:r>
                      <a:r>
                        <a:rPr lang="en-US" sz="1600" dirty="0"/>
                        <a:t> </a:t>
                      </a:r>
                      <a:r>
                        <a:rPr lang="en-US" sz="1600" dirty="0" err="1"/>
                        <a:t>gian</a:t>
                      </a:r>
                      <a:r>
                        <a:rPr lang="en-US" sz="1600" dirty="0"/>
                        <a:t> </a:t>
                      </a:r>
                      <a:r>
                        <a:rPr lang="en-US" sz="1600" dirty="0" err="1"/>
                        <a:t>xử</a:t>
                      </a:r>
                      <a:r>
                        <a:rPr lang="en-US" sz="1600" dirty="0"/>
                        <a:t> </a:t>
                      </a:r>
                      <a:r>
                        <a:rPr lang="en-US" sz="1600" dirty="0" err="1"/>
                        <a:t>lý</a:t>
                      </a:r>
                      <a:r>
                        <a:rPr lang="en-US" sz="1600" dirty="0"/>
                        <a:t>: </a:t>
                      </a:r>
                      <a:r>
                        <a:rPr lang="en-US" sz="1600" dirty="0" err="1"/>
                        <a:t>Khoảng</a:t>
                      </a:r>
                      <a:r>
                        <a:rPr lang="en-US" sz="1600" dirty="0"/>
                        <a:t> 5h</a:t>
                      </a:r>
                    </a:p>
                    <a:p>
                      <a:pPr marL="285750" indent="-285750">
                        <a:buFont typeface="Courier New" panose="02070309020205020404" pitchFamily="49" charset="0"/>
                        <a:buChar char="o"/>
                      </a:pPr>
                      <a:r>
                        <a:rPr lang="en-US" sz="1600" dirty="0" err="1"/>
                        <a:t>Có</a:t>
                      </a:r>
                      <a:r>
                        <a:rPr lang="en-US" sz="1600" dirty="0"/>
                        <a:t> </a:t>
                      </a:r>
                      <a:r>
                        <a:rPr lang="en-US" sz="1600" dirty="0" err="1"/>
                        <a:t>cơ</a:t>
                      </a:r>
                      <a:r>
                        <a:rPr lang="en-US" sz="1600" dirty="0"/>
                        <a:t> </a:t>
                      </a:r>
                      <a:r>
                        <a:rPr lang="en-US" sz="1600" dirty="0" err="1"/>
                        <a:t>chế</a:t>
                      </a:r>
                      <a:r>
                        <a:rPr lang="en-US" sz="1600" dirty="0"/>
                        <a:t> re-run</a:t>
                      </a:r>
                    </a:p>
                    <a:p>
                      <a:pPr marL="285750" indent="-285750">
                        <a:buFont typeface="Wingdings" panose="05000000000000000000" pitchFamily="2" charset="2"/>
                        <a:buChar char="v"/>
                      </a:pPr>
                      <a:r>
                        <a:rPr lang="en-US" sz="1600" b="1" dirty="0"/>
                        <a:t>Job Model serving</a:t>
                      </a:r>
                    </a:p>
                    <a:p>
                      <a:pPr marL="285750" indent="-285750">
                        <a:buFont typeface="Courier New" panose="02070309020205020404" pitchFamily="49" charset="0"/>
                        <a:buChar char="o"/>
                      </a:pPr>
                      <a:r>
                        <a:rPr lang="en-US" sz="1600" dirty="0" err="1"/>
                        <a:t>Đặt</a:t>
                      </a:r>
                      <a:r>
                        <a:rPr lang="en-US" sz="1600" dirty="0"/>
                        <a:t> schedule </a:t>
                      </a:r>
                      <a:r>
                        <a:rPr lang="en-US" sz="1600" dirty="0" err="1"/>
                        <a:t>chạy</a:t>
                      </a:r>
                      <a:r>
                        <a:rPr lang="en-US" sz="1600" dirty="0"/>
                        <a:t> </a:t>
                      </a:r>
                      <a:r>
                        <a:rPr lang="en-US" sz="1600" dirty="0" err="1"/>
                        <a:t>định</a:t>
                      </a:r>
                      <a:r>
                        <a:rPr lang="en-US" sz="1600" dirty="0"/>
                        <a:t> </a:t>
                      </a:r>
                      <a:r>
                        <a:rPr lang="en-US" sz="1600" dirty="0" err="1"/>
                        <a:t>kỳ</a:t>
                      </a:r>
                      <a:r>
                        <a:rPr lang="en-US" sz="1600" dirty="0"/>
                        <a:t> </a:t>
                      </a:r>
                      <a:r>
                        <a:rPr lang="en-US" sz="1600" dirty="0" err="1"/>
                        <a:t>tùy</a:t>
                      </a:r>
                      <a:r>
                        <a:rPr lang="en-US" sz="1600" dirty="0"/>
                        <a:t> </a:t>
                      </a:r>
                      <a:r>
                        <a:rPr lang="en-US" sz="1600" dirty="0" err="1"/>
                        <a:t>theo</a:t>
                      </a:r>
                      <a:r>
                        <a:rPr lang="en-US" sz="1600" dirty="0"/>
                        <a:t> </a:t>
                      </a:r>
                      <a:r>
                        <a:rPr lang="en-US" sz="1600" dirty="0" err="1"/>
                        <a:t>yêu</a:t>
                      </a:r>
                      <a:r>
                        <a:rPr lang="en-US" sz="1600" dirty="0"/>
                        <a:t> </a:t>
                      </a:r>
                      <a:r>
                        <a:rPr lang="en-US" sz="1600" dirty="0" err="1"/>
                        <a:t>cầu</a:t>
                      </a:r>
                      <a:r>
                        <a:rPr lang="en-US" sz="1600" dirty="0"/>
                        <a:t> </a:t>
                      </a:r>
                      <a:r>
                        <a:rPr lang="en-US" sz="1600" dirty="0" err="1"/>
                        <a:t>từng</a:t>
                      </a:r>
                      <a:r>
                        <a:rPr lang="en-US" sz="1600" dirty="0"/>
                        <a:t> </a:t>
                      </a:r>
                      <a:r>
                        <a:rPr lang="en-US" sz="1600" dirty="0" err="1"/>
                        <a:t>bài</a:t>
                      </a:r>
                      <a:r>
                        <a:rPr lang="en-US" sz="1600" dirty="0"/>
                        <a:t> </a:t>
                      </a:r>
                      <a:r>
                        <a:rPr lang="en-US" sz="1600" dirty="0" err="1"/>
                        <a:t>toán</a:t>
                      </a:r>
                      <a:r>
                        <a:rPr lang="en-US" sz="1600" dirty="0"/>
                        <a:t>. </a:t>
                      </a:r>
                      <a:r>
                        <a:rPr lang="en-US" sz="1600" dirty="0" err="1"/>
                        <a:t>Hiện</a:t>
                      </a:r>
                      <a:r>
                        <a:rPr lang="en-US" sz="1600" dirty="0"/>
                        <a:t> </a:t>
                      </a:r>
                      <a:r>
                        <a:rPr lang="en-US" sz="1600" dirty="0" err="1"/>
                        <a:t>tại</a:t>
                      </a:r>
                      <a:r>
                        <a:rPr lang="en-US" sz="1600" dirty="0"/>
                        <a:t> </a:t>
                      </a:r>
                      <a:r>
                        <a:rPr lang="en-US" sz="1600" dirty="0" err="1"/>
                        <a:t>đang</a:t>
                      </a:r>
                      <a:r>
                        <a:rPr lang="en-US" sz="1600" dirty="0"/>
                        <a:t> </a:t>
                      </a:r>
                      <a:r>
                        <a:rPr lang="en-US" sz="1600" dirty="0" err="1"/>
                        <a:t>là</a:t>
                      </a:r>
                      <a:r>
                        <a:rPr lang="en-US" sz="1600" dirty="0"/>
                        <a:t> </a:t>
                      </a:r>
                      <a:r>
                        <a:rPr lang="en-US" sz="1600" dirty="0" err="1"/>
                        <a:t>chạy</a:t>
                      </a:r>
                      <a:r>
                        <a:rPr lang="en-US" sz="1600" dirty="0"/>
                        <a:t> batch monthly </a:t>
                      </a:r>
                      <a:r>
                        <a:rPr lang="en-US" sz="1600" dirty="0" err="1"/>
                        <a:t>sau</a:t>
                      </a:r>
                      <a:r>
                        <a:rPr lang="en-US" sz="1600" dirty="0"/>
                        <a:t> </a:t>
                      </a:r>
                      <a:r>
                        <a:rPr lang="en-US" sz="1600" dirty="0" err="1"/>
                        <a:t>khi</a:t>
                      </a:r>
                      <a:r>
                        <a:rPr lang="en-US" sz="1600" dirty="0"/>
                        <a:t> </a:t>
                      </a:r>
                      <a:r>
                        <a:rPr lang="en-US" sz="1600" dirty="0" err="1"/>
                        <a:t>các</a:t>
                      </a:r>
                      <a:r>
                        <a:rPr lang="en-US" sz="1600" dirty="0"/>
                        <a:t> data input </a:t>
                      </a:r>
                      <a:r>
                        <a:rPr lang="en-US" sz="1600" dirty="0" err="1"/>
                        <a:t>đã</a:t>
                      </a:r>
                      <a:r>
                        <a:rPr lang="en-US" sz="1600" dirty="0"/>
                        <a:t> ready.</a:t>
                      </a:r>
                    </a:p>
                    <a:p>
                      <a:pPr marL="285750" indent="-285750">
                        <a:buFont typeface="Courier New" panose="02070309020205020404" pitchFamily="49" charset="0"/>
                        <a:buChar char="o"/>
                      </a:pPr>
                      <a:r>
                        <a:rPr lang="en-US" sz="1600" dirty="0" err="1"/>
                        <a:t>Kiểm</a:t>
                      </a:r>
                      <a:r>
                        <a:rPr lang="en-US" sz="1600" dirty="0"/>
                        <a:t> </a:t>
                      </a:r>
                      <a:r>
                        <a:rPr lang="en-US" sz="1600" dirty="0" err="1"/>
                        <a:t>tra</a:t>
                      </a:r>
                      <a:r>
                        <a:rPr lang="en-US" sz="1600" dirty="0"/>
                        <a:t> </a:t>
                      </a:r>
                      <a:r>
                        <a:rPr lang="en-US" sz="1600" dirty="0" err="1"/>
                        <a:t>hiệu</a:t>
                      </a:r>
                      <a:r>
                        <a:rPr lang="en-US" sz="1600" dirty="0"/>
                        <a:t> </a:t>
                      </a:r>
                      <a:r>
                        <a:rPr lang="en-US" sz="1600" dirty="0" err="1"/>
                        <a:t>quả</a:t>
                      </a:r>
                      <a:r>
                        <a:rPr lang="en-US" sz="1600" dirty="0"/>
                        <a:t> model </a:t>
                      </a:r>
                      <a:r>
                        <a:rPr lang="en-US" sz="1600" dirty="0" err="1"/>
                        <a:t>và</a:t>
                      </a:r>
                      <a:r>
                        <a:rPr lang="en-US" sz="1600" dirty="0"/>
                        <a:t> </a:t>
                      </a:r>
                      <a:r>
                        <a:rPr lang="en-US" sz="1600" dirty="0" err="1"/>
                        <a:t>cảnh</a:t>
                      </a:r>
                      <a:r>
                        <a:rPr lang="en-US" sz="1600" dirty="0"/>
                        <a:t> </a:t>
                      </a:r>
                      <a:r>
                        <a:rPr lang="en-US" sz="1600" dirty="0" err="1"/>
                        <a:t>báo</a:t>
                      </a:r>
                      <a:r>
                        <a:rPr lang="en-US" sz="1600" dirty="0"/>
                        <a:t> </a:t>
                      </a:r>
                      <a:r>
                        <a:rPr lang="en-US" sz="1600" dirty="0" err="1"/>
                        <a:t>khi</a:t>
                      </a:r>
                      <a:r>
                        <a:rPr lang="en-US" sz="1600" dirty="0"/>
                        <a:t> </a:t>
                      </a:r>
                      <a:r>
                        <a:rPr lang="en-US" sz="1600" dirty="0" err="1"/>
                        <a:t>hiệu</a:t>
                      </a:r>
                      <a:r>
                        <a:rPr lang="en-US" sz="1600" dirty="0"/>
                        <a:t> </a:t>
                      </a:r>
                      <a:r>
                        <a:rPr lang="en-US" sz="1600" dirty="0" err="1"/>
                        <a:t>quả</a:t>
                      </a:r>
                      <a:r>
                        <a:rPr lang="en-US" sz="1600" dirty="0"/>
                        <a:t> </a:t>
                      </a:r>
                      <a:r>
                        <a:rPr lang="en-US" sz="1600" dirty="0" err="1"/>
                        <a:t>thấp</a:t>
                      </a:r>
                      <a:r>
                        <a:rPr lang="en-US" sz="1600" dirty="0"/>
                        <a:t> </a:t>
                      </a:r>
                      <a:r>
                        <a:rPr lang="en-US" sz="1600" dirty="0" err="1"/>
                        <a:t>hơn</a:t>
                      </a:r>
                      <a:r>
                        <a:rPr lang="en-US" sz="1600" dirty="0"/>
                        <a:t> </a:t>
                      </a:r>
                      <a:r>
                        <a:rPr lang="en-US" sz="1600" dirty="0" err="1"/>
                        <a:t>ngưỡng</a:t>
                      </a:r>
                      <a:r>
                        <a:rPr lang="en-US" sz="1600" dirty="0"/>
                        <a:t> </a:t>
                      </a:r>
                      <a:r>
                        <a:rPr lang="en-US" sz="1600" dirty="0" err="1"/>
                        <a:t>chấp</a:t>
                      </a:r>
                      <a:r>
                        <a:rPr lang="en-US" sz="1600" dirty="0"/>
                        <a:t> </a:t>
                      </a:r>
                      <a:r>
                        <a:rPr lang="en-US" sz="1600" dirty="0" err="1"/>
                        <a:t>nhận</a:t>
                      </a:r>
                      <a:endParaRPr lang="en-US"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24317474"/>
                  </a:ext>
                </a:extLst>
              </a:tr>
              <a:tr h="370840">
                <a:tc>
                  <a:txBody>
                    <a:bodyPr/>
                    <a:lstStyle/>
                    <a:p>
                      <a:pPr algn="ctr"/>
                      <a:r>
                        <a:rPr lang="en-US" sz="1600"/>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a:t>Khả năng sử dụng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indent="-285750">
                        <a:buFont typeface="Wingdings" panose="05000000000000000000" pitchFamily="2" charset="2"/>
                        <a:buChar char="v"/>
                      </a:pPr>
                      <a:r>
                        <a:rPr lang="en-US" sz="1600"/>
                        <a:t>Hệ thống luôn sẵn sàng truy cập 8x5 để phục vụ các công việc Phân tích dữ liệu của Data Scientist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49853693"/>
                  </a:ext>
                </a:extLst>
              </a:tr>
              <a:tr h="370840">
                <a:tc>
                  <a:txBody>
                    <a:bodyPr/>
                    <a:lstStyle/>
                    <a:p>
                      <a:pPr algn="ctr"/>
                      <a:r>
                        <a:rPr lang="en-US" sz="1600"/>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a:t>Tính mở rộng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indent="-285750">
                        <a:buFont typeface="Wingdings" panose="05000000000000000000" pitchFamily="2" charset="2"/>
                        <a:buChar char="v"/>
                      </a:pPr>
                      <a:r>
                        <a:rPr lang="en-US" sz="1600"/>
                        <a:t>Hệ thống có khả năng mở rộng năng lực xử lý theo tháng/theo tuần/theo ngày dựa theo nhu cầu sử dụng kết quả model của nghiệp vụ. </a:t>
                      </a:r>
                    </a:p>
                    <a:p>
                      <a:pPr marL="285750" indent="-285750">
                        <a:buFont typeface="Wingdings" panose="05000000000000000000" pitchFamily="2" charset="2"/>
                        <a:buChar char="v"/>
                      </a:pPr>
                      <a:r>
                        <a:rPr lang="en-US" sz="1600"/>
                        <a:t>Hệ thống có khả năng mở rộng thêm nhiều features, triển khai thêm nhiều model theo nhu cầu của nghiệp vụ</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068770"/>
                  </a:ext>
                </a:extLst>
              </a:tr>
              <a:tr h="370840">
                <a:tc>
                  <a:txBody>
                    <a:bodyPr/>
                    <a:lstStyle/>
                    <a:p>
                      <a:pPr algn="ctr"/>
                      <a:r>
                        <a:rPr lang="en-US" sz="1600"/>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a:t>Tính tin cậy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285750" indent="-285750">
                        <a:buFont typeface="Wingdings" panose="05000000000000000000" pitchFamily="2" charset="2"/>
                        <a:buChar char="v"/>
                      </a:pPr>
                      <a:r>
                        <a:rPr lang="en-US" sz="1600" dirty="0" err="1"/>
                        <a:t>Đảm</a:t>
                      </a:r>
                      <a:r>
                        <a:rPr lang="en-US" sz="1600" dirty="0"/>
                        <a:t> </a:t>
                      </a:r>
                      <a:r>
                        <a:rPr lang="en-US" sz="1600" dirty="0" err="1"/>
                        <a:t>bảo</a:t>
                      </a:r>
                      <a:r>
                        <a:rPr lang="en-US" sz="1600" dirty="0"/>
                        <a:t> feature store </a:t>
                      </a:r>
                      <a:r>
                        <a:rPr lang="en-US" sz="1600" dirty="0" err="1"/>
                        <a:t>được</a:t>
                      </a:r>
                      <a:r>
                        <a:rPr lang="en-US" sz="1600" dirty="0"/>
                        <a:t> </a:t>
                      </a:r>
                      <a:r>
                        <a:rPr lang="en-US" sz="1600" dirty="0" err="1"/>
                        <a:t>tính</a:t>
                      </a:r>
                      <a:r>
                        <a:rPr lang="en-US" sz="1600" dirty="0"/>
                        <a:t> </a:t>
                      </a:r>
                      <a:r>
                        <a:rPr lang="en-US" sz="1600" dirty="0" err="1"/>
                        <a:t>toán</a:t>
                      </a:r>
                      <a:r>
                        <a:rPr lang="en-US" sz="1600" dirty="0"/>
                        <a:t> </a:t>
                      </a:r>
                      <a:r>
                        <a:rPr lang="en-US" sz="1600" dirty="0" err="1"/>
                        <a:t>sẵn</a:t>
                      </a:r>
                      <a:r>
                        <a:rPr lang="en-US" sz="1600" dirty="0"/>
                        <a:t> </a:t>
                      </a:r>
                      <a:r>
                        <a:rPr lang="en-US" sz="1600" dirty="0" err="1"/>
                        <a:t>sàng</a:t>
                      </a:r>
                      <a:r>
                        <a:rPr lang="en-US" sz="1600" dirty="0"/>
                        <a:t> </a:t>
                      </a:r>
                      <a:r>
                        <a:rPr lang="en-US" sz="1600" dirty="0" err="1"/>
                        <a:t>cho</a:t>
                      </a:r>
                      <a:r>
                        <a:rPr lang="en-US" sz="1600" dirty="0"/>
                        <a:t> </a:t>
                      </a:r>
                      <a:r>
                        <a:rPr lang="en-US" sz="1600" dirty="0" err="1"/>
                        <a:t>các</a:t>
                      </a:r>
                      <a:r>
                        <a:rPr lang="en-US" sz="1600" dirty="0"/>
                        <a:t> ML Models</a:t>
                      </a:r>
                    </a:p>
                    <a:p>
                      <a:pPr marL="285750" indent="-285750">
                        <a:buFont typeface="Wingdings" panose="05000000000000000000" pitchFamily="2" charset="2"/>
                        <a:buChar char="v"/>
                      </a:pPr>
                      <a:r>
                        <a:rPr lang="en-US" sz="1600" dirty="0" err="1"/>
                        <a:t>Đảm</a:t>
                      </a:r>
                      <a:r>
                        <a:rPr lang="en-US" sz="1600" dirty="0"/>
                        <a:t> </a:t>
                      </a:r>
                      <a:r>
                        <a:rPr lang="en-US" sz="1600" dirty="0" err="1"/>
                        <a:t>bảo</a:t>
                      </a:r>
                      <a:r>
                        <a:rPr lang="en-US" sz="1600" dirty="0"/>
                        <a:t> </a:t>
                      </a:r>
                      <a:r>
                        <a:rPr lang="en-US" sz="1600" dirty="0" err="1"/>
                        <a:t>hiệu</a:t>
                      </a:r>
                      <a:r>
                        <a:rPr lang="en-US" sz="1600" dirty="0"/>
                        <a:t> </a:t>
                      </a:r>
                      <a:r>
                        <a:rPr lang="en-US" sz="1600" dirty="0" err="1"/>
                        <a:t>quả</a:t>
                      </a:r>
                      <a:r>
                        <a:rPr lang="en-US" sz="1600" dirty="0"/>
                        <a:t> model </a:t>
                      </a:r>
                      <a:r>
                        <a:rPr lang="en-US" sz="1600" dirty="0" err="1"/>
                        <a:t>trong</a:t>
                      </a:r>
                      <a:r>
                        <a:rPr lang="en-US" sz="1600" dirty="0"/>
                        <a:t> </a:t>
                      </a:r>
                      <a:r>
                        <a:rPr lang="en-US" sz="1600" dirty="0" err="1"/>
                        <a:t>ngưỡng</a:t>
                      </a:r>
                      <a:r>
                        <a:rPr lang="en-US" sz="1600" dirty="0"/>
                        <a:t> </a:t>
                      </a:r>
                      <a:r>
                        <a:rPr lang="en-US" sz="1600" dirty="0" err="1"/>
                        <a:t>chấp</a:t>
                      </a:r>
                      <a:r>
                        <a:rPr lang="en-US" sz="1600" dirty="0"/>
                        <a:t> </a:t>
                      </a:r>
                      <a:r>
                        <a:rPr lang="en-US" sz="1600" dirty="0" err="1"/>
                        <a:t>nhận</a:t>
                      </a:r>
                      <a:r>
                        <a:rPr lang="en-US" sz="1600" dirty="0"/>
                        <a:t> (</a:t>
                      </a:r>
                      <a:r>
                        <a:rPr lang="en-US" sz="1600" dirty="0" err="1"/>
                        <a:t>Tùy</a:t>
                      </a:r>
                      <a:r>
                        <a:rPr lang="en-US" sz="1600" dirty="0"/>
                        <a:t> </a:t>
                      </a:r>
                      <a:r>
                        <a:rPr lang="en-US" sz="1600" dirty="0" err="1"/>
                        <a:t>từng</a:t>
                      </a:r>
                      <a:r>
                        <a:rPr lang="en-US" sz="1600" dirty="0"/>
                        <a:t> </a:t>
                      </a:r>
                      <a:r>
                        <a:rPr lang="en-US" sz="1600" dirty="0" err="1"/>
                        <a:t>đề</a:t>
                      </a:r>
                      <a:r>
                        <a:rPr lang="en-US" sz="1600" dirty="0"/>
                        <a:t> </a:t>
                      </a:r>
                      <a:r>
                        <a:rPr lang="en-US" sz="1600" dirty="0" err="1"/>
                        <a:t>bài</a:t>
                      </a:r>
                      <a:r>
                        <a:rPr lang="en-US" sz="1600" dirty="0"/>
                        <a:t> </a:t>
                      </a:r>
                      <a:r>
                        <a:rPr lang="en-US" sz="1600" dirty="0" err="1"/>
                        <a:t>cụ</a:t>
                      </a:r>
                      <a:r>
                        <a:rPr lang="en-US" sz="1600" dirty="0"/>
                        <a:t> </a:t>
                      </a:r>
                      <a:r>
                        <a:rPr lang="en-US" sz="1600" dirty="0" err="1"/>
                        <a:t>thể</a:t>
                      </a:r>
                      <a:r>
                        <a:rPr lang="en-US" sz="1600" dirty="0"/>
                        <a:t> </a:t>
                      </a:r>
                      <a:r>
                        <a:rPr lang="en-US" sz="1600" dirty="0" err="1"/>
                        <a:t>sẽ</a:t>
                      </a:r>
                      <a:r>
                        <a:rPr lang="en-US" sz="1600" dirty="0"/>
                        <a:t> </a:t>
                      </a:r>
                      <a:r>
                        <a:rPr lang="en-US" sz="1600" dirty="0" err="1"/>
                        <a:t>thống</a:t>
                      </a:r>
                      <a:r>
                        <a:rPr lang="en-US" sz="1600" dirty="0"/>
                        <a:t> </a:t>
                      </a:r>
                      <a:r>
                        <a:rPr lang="en-US" sz="1600" dirty="0" err="1"/>
                        <a:t>nhất</a:t>
                      </a:r>
                      <a:r>
                        <a:rPr lang="en-US" sz="1600" dirty="0"/>
                        <a:t> </a:t>
                      </a:r>
                      <a:r>
                        <a:rPr lang="en-US" sz="1600" dirty="0" err="1"/>
                        <a:t>các</a:t>
                      </a:r>
                      <a:r>
                        <a:rPr lang="en-US" sz="1600" dirty="0"/>
                        <a:t> </a:t>
                      </a:r>
                      <a:r>
                        <a:rPr lang="en-US" sz="1600" dirty="0" err="1"/>
                        <a:t>chỉ</a:t>
                      </a:r>
                      <a:r>
                        <a:rPr lang="en-US" sz="1600" dirty="0"/>
                        <a:t> </a:t>
                      </a:r>
                      <a:r>
                        <a:rPr lang="en-US" sz="1600" dirty="0" err="1"/>
                        <a:t>tiêu</a:t>
                      </a:r>
                      <a:r>
                        <a:rPr lang="en-US" sz="1600" dirty="0"/>
                        <a:t> </a:t>
                      </a:r>
                      <a:r>
                        <a:rPr lang="en-US" sz="1600" dirty="0" err="1"/>
                        <a:t>đo</a:t>
                      </a:r>
                      <a:r>
                        <a:rPr lang="en-US" sz="1600" dirty="0"/>
                        <a:t> </a:t>
                      </a:r>
                      <a:r>
                        <a:rPr lang="en-US" sz="1600" dirty="0" err="1"/>
                        <a:t>lưỡng</a:t>
                      </a:r>
                      <a:r>
                        <a:rPr lang="en-US" sz="1600" dirty="0"/>
                        <a:t> &amp; </a:t>
                      </a:r>
                      <a:r>
                        <a:rPr lang="en-US" sz="1600" dirty="0" err="1"/>
                        <a:t>ngưỡng</a:t>
                      </a:r>
                      <a:r>
                        <a:rPr lang="en-US" sz="1600" dirty="0"/>
                        <a:t> </a:t>
                      </a:r>
                      <a:r>
                        <a:rPr lang="en-US" sz="1600" dirty="0" err="1"/>
                        <a:t>hiệu</a:t>
                      </a:r>
                      <a:r>
                        <a:rPr lang="en-US" sz="1600" dirty="0"/>
                        <a:t> </a:t>
                      </a:r>
                      <a:r>
                        <a:rPr lang="en-US" sz="1600" dirty="0" err="1"/>
                        <a:t>quả</a:t>
                      </a:r>
                      <a:r>
                        <a:rPr lang="en-US" sz="1600" dirty="0"/>
                        <a:t> model </a:t>
                      </a:r>
                      <a:r>
                        <a:rPr lang="en-US" sz="1600" dirty="0" err="1"/>
                        <a:t>với</a:t>
                      </a:r>
                      <a:r>
                        <a:rPr lang="en-US" sz="1600" dirty="0"/>
                        <a:t> </a:t>
                      </a:r>
                      <a:r>
                        <a:rPr lang="en-US" sz="1600" dirty="0" err="1"/>
                        <a:t>nghiệp</a:t>
                      </a:r>
                      <a:r>
                        <a:rPr lang="en-US" sz="1600" dirty="0"/>
                        <a:t> </a:t>
                      </a:r>
                      <a:r>
                        <a:rPr lang="en-US" sz="1600" dirty="0" err="1"/>
                        <a:t>vụ</a:t>
                      </a:r>
                      <a:r>
                        <a:rPr lang="en-US" sz="1600"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61566725"/>
                  </a:ext>
                </a:extLst>
              </a:tr>
            </a:tbl>
          </a:graphicData>
        </a:graphic>
      </p:graphicFrame>
    </p:spTree>
    <p:extLst>
      <p:ext uri="{BB962C8B-B14F-4D97-AF65-F5344CB8AC3E}">
        <p14:creationId xmlns:p14="http://schemas.microsoft.com/office/powerpoint/2010/main" val="226218013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SHAPENAME" val="4. Footnote"/>
</p:tagLst>
</file>

<file path=ppt/tags/tag100.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10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0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03.xml><?xml version="1.0" encoding="utf-8"?>
<p:tagLst xmlns:a="http://schemas.openxmlformats.org/drawingml/2006/main" xmlns:r="http://schemas.openxmlformats.org/officeDocument/2006/relationships" xmlns:p="http://schemas.openxmlformats.org/presentationml/2006/main">
  <p:tag name="SHAPENAME" val="3. Subtitle"/>
</p:tagLst>
</file>

<file path=ppt/tags/tag104.xml><?xml version="1.0" encoding="utf-8"?>
<p:tagLst xmlns:a="http://schemas.openxmlformats.org/drawingml/2006/main" xmlns:r="http://schemas.openxmlformats.org/officeDocument/2006/relationships" xmlns:p="http://schemas.openxmlformats.org/presentationml/2006/main">
  <p:tag name="SHAPENAME" val="5. Source"/>
</p:tagLst>
</file>

<file path=ppt/tags/tag10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qUyDlDqWonv3hoAx.p9Rsw"/>
</p:tagLst>
</file>

<file path=ppt/tags/tag108.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09.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11.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10.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11.xml><?xml version="1.0" encoding="utf-8"?>
<p:tagLst xmlns:a="http://schemas.openxmlformats.org/drawingml/2006/main" xmlns:r="http://schemas.openxmlformats.org/officeDocument/2006/relationships" xmlns:p="http://schemas.openxmlformats.org/presentationml/2006/main">
  <p:tag name="SHAPENAME" val="3. Subtitle"/>
</p:tagLst>
</file>

<file path=ppt/tags/tag112.xml><?xml version="1.0" encoding="utf-8"?>
<p:tagLst xmlns:a="http://schemas.openxmlformats.org/drawingml/2006/main" xmlns:r="http://schemas.openxmlformats.org/officeDocument/2006/relationships" xmlns:p="http://schemas.openxmlformats.org/presentationml/2006/main">
  <p:tag name="SHAPENAME" val="5. Source"/>
</p:tagLst>
</file>

<file path=ppt/tags/tag11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o9xgrPArEB1mEiMOhB5KGA"/>
</p:tagLst>
</file>

<file path=ppt/tags/tag116.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117.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18.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19.xml><?xml version="1.0" encoding="utf-8"?>
<p:tagLst xmlns:a="http://schemas.openxmlformats.org/drawingml/2006/main" xmlns:r="http://schemas.openxmlformats.org/officeDocument/2006/relationships" xmlns:p="http://schemas.openxmlformats.org/presentationml/2006/main">
  <p:tag name="SHAPENAME" val="3. Subtitle"/>
</p:tagLst>
</file>

<file path=ppt/tags/tag12.xml><?xml version="1.0" encoding="utf-8"?>
<p:tagLst xmlns:a="http://schemas.openxmlformats.org/drawingml/2006/main" xmlns:r="http://schemas.openxmlformats.org/officeDocument/2006/relationships" xmlns:p="http://schemas.openxmlformats.org/presentationml/2006/main">
  <p:tag name="NAME" val="ACET"/>
</p:tagLst>
</file>

<file path=ppt/tags/tag120.xml><?xml version="1.0" encoding="utf-8"?>
<p:tagLst xmlns:a="http://schemas.openxmlformats.org/drawingml/2006/main" xmlns:r="http://schemas.openxmlformats.org/officeDocument/2006/relationships" xmlns:p="http://schemas.openxmlformats.org/presentationml/2006/main">
  <p:tag name="SHAPENAME" val="5. Source"/>
</p:tagLst>
</file>

<file path=ppt/tags/tag121.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xNguF4Gw2mJIhuiFXm5tKQ"/>
</p:tagLst>
</file>

<file path=ppt/tags/tag124.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25.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26.xml><?xml version="1.0" encoding="utf-8"?>
<p:tagLst xmlns:a="http://schemas.openxmlformats.org/drawingml/2006/main" xmlns:r="http://schemas.openxmlformats.org/officeDocument/2006/relationships" xmlns:p="http://schemas.openxmlformats.org/presentationml/2006/main">
  <p:tag name="SHAPENAME" val="5. Source"/>
</p:tagLst>
</file>

<file path=ppt/tags/tag127.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3.xml><?xml version="1.0" encoding="utf-8"?>
<p:tagLst xmlns:a="http://schemas.openxmlformats.org/drawingml/2006/main" xmlns:r="http://schemas.openxmlformats.org/officeDocument/2006/relationships" xmlns:p="http://schemas.openxmlformats.org/presentationml/2006/main">
  <p:tag name="NAME" val="Moon"/>
</p:tagLst>
</file>

<file path=ppt/tags/tag130.xml><?xml version="1.0" encoding="utf-8"?>
<p:tagLst xmlns:a="http://schemas.openxmlformats.org/drawingml/2006/main" xmlns:r="http://schemas.openxmlformats.org/officeDocument/2006/relationships" xmlns:p="http://schemas.openxmlformats.org/presentationml/2006/main">
  <p:tag name="SHAPENAME" val="5. Source"/>
</p:tagLst>
</file>

<file path=ppt/tags/tag131.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SHAPENAME" val="5. Sourc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JvgJTIPPebpo6irFSQqHlA"/>
</p:tagLst>
</file>

<file path=ppt/tags/tag136.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37.xml><?xml version="1.0" encoding="utf-8"?>
<p:tagLst xmlns:a="http://schemas.openxmlformats.org/drawingml/2006/main" xmlns:r="http://schemas.openxmlformats.org/officeDocument/2006/relationships" xmlns:p="http://schemas.openxmlformats.org/presentationml/2006/main">
  <p:tag name="SHAPENAME" val="3. Subtitle"/>
</p:tagLst>
</file>

<file path=ppt/tags/tag138.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39.xml><?xml version="1.0" encoding="utf-8"?>
<p:tagLst xmlns:a="http://schemas.openxmlformats.org/drawingml/2006/main" xmlns:r="http://schemas.openxmlformats.org/officeDocument/2006/relationships" xmlns:p="http://schemas.openxmlformats.org/presentationml/2006/main">
  <p:tag name="SHAPENAME" val="5. Source"/>
</p:tagLst>
</file>

<file path=ppt/tags/tag14.xml><?xml version="1.0" encoding="utf-8"?>
<p:tagLst xmlns:a="http://schemas.openxmlformats.org/drawingml/2006/main" xmlns:r="http://schemas.openxmlformats.org/officeDocument/2006/relationships" xmlns:p="http://schemas.openxmlformats.org/presentationml/2006/main">
  <p:tag name="NAME" val="Moon"/>
</p:tagLst>
</file>

<file path=ppt/tags/tag140.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2DWhDmC1QbRmt16_uxlW7g"/>
</p:tagLst>
</file>

<file path=ppt/tags/tag143.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144.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45.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46.xml><?xml version="1.0" encoding="utf-8"?>
<p:tagLst xmlns:a="http://schemas.openxmlformats.org/drawingml/2006/main" xmlns:r="http://schemas.openxmlformats.org/officeDocument/2006/relationships" xmlns:p="http://schemas.openxmlformats.org/presentationml/2006/main">
  <p:tag name="SHAPENAME" val="3. Subtitle"/>
</p:tagLst>
</file>

<file path=ppt/tags/tag147.xml><?xml version="1.0" encoding="utf-8"?>
<p:tagLst xmlns:a="http://schemas.openxmlformats.org/drawingml/2006/main" xmlns:r="http://schemas.openxmlformats.org/officeDocument/2006/relationships" xmlns:p="http://schemas.openxmlformats.org/presentationml/2006/main">
  <p:tag name="SHAPENAME" val="5. Source"/>
</p:tagLst>
</file>

<file path=ppt/tags/tag14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NAME" val="Moon"/>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BgETb3D.HcKF_v3xSvBqjg"/>
</p:tagLst>
</file>

<file path=ppt/tags/tag151.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152.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53.xml><?xml version="1.0" encoding="utf-8"?>
<p:tagLst xmlns:a="http://schemas.openxmlformats.org/drawingml/2006/main" xmlns:r="http://schemas.openxmlformats.org/officeDocument/2006/relationships" xmlns:p="http://schemas.openxmlformats.org/presentationml/2006/main">
  <p:tag name="SHAPENAME" val="5. Source"/>
</p:tagLst>
</file>

<file path=ppt/tags/tag154.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55.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56.xml><?xml version="1.0" encoding="utf-8"?>
<p:tagLst xmlns:a="http://schemas.openxmlformats.org/drawingml/2006/main" xmlns:r="http://schemas.openxmlformats.org/officeDocument/2006/relationships" xmlns:p="http://schemas.openxmlformats.org/presentationml/2006/main">
  <p:tag name="SHAPENAME" val="3. Subtitl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JvgJTIPPebpo6irFSQqHlA"/>
</p:tagLst>
</file>

<file path=ppt/tags/tag159.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6.xml><?xml version="1.0" encoding="utf-8"?>
<p:tagLst xmlns:a="http://schemas.openxmlformats.org/drawingml/2006/main" xmlns:r="http://schemas.openxmlformats.org/officeDocument/2006/relationships" xmlns:p="http://schemas.openxmlformats.org/presentationml/2006/main">
  <p:tag name="NAME" val="Moon"/>
</p:tagLst>
</file>

<file path=ppt/tags/tag160.xml><?xml version="1.0" encoding="utf-8"?>
<p:tagLst xmlns:a="http://schemas.openxmlformats.org/drawingml/2006/main" xmlns:r="http://schemas.openxmlformats.org/officeDocument/2006/relationships" xmlns:p="http://schemas.openxmlformats.org/presentationml/2006/main">
  <p:tag name="SHAPENAME" val="3. Subtitle"/>
</p:tagLst>
</file>

<file path=ppt/tags/tag16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62.xml><?xml version="1.0" encoding="utf-8"?>
<p:tagLst xmlns:a="http://schemas.openxmlformats.org/drawingml/2006/main" xmlns:r="http://schemas.openxmlformats.org/officeDocument/2006/relationships" xmlns:p="http://schemas.openxmlformats.org/presentationml/2006/main">
  <p:tag name="SHAPENAME" val="5. Source"/>
</p:tagLst>
</file>

<file path=ppt/tags/tag16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pP4iZaasIqU.XVK.4_OZLXg"/>
</p:tagLst>
</file>

<file path=ppt/tags/tag17.xml><?xml version="1.0" encoding="utf-8"?>
<p:tagLst xmlns:a="http://schemas.openxmlformats.org/drawingml/2006/main" xmlns:r="http://schemas.openxmlformats.org/officeDocument/2006/relationships" xmlns:p="http://schemas.openxmlformats.org/presentationml/2006/main">
  <p:tag name="NAME" val="Moon"/>
</p:tagLst>
</file>

<file path=ppt/tags/tag18.xml><?xml version="1.0" encoding="utf-8"?>
<p:tagLst xmlns:a="http://schemas.openxmlformats.org/drawingml/2006/main" xmlns:r="http://schemas.openxmlformats.org/officeDocument/2006/relationships" xmlns:p="http://schemas.openxmlformats.org/presentationml/2006/main">
  <p:tag name="ANGLE" val="5"/>
</p:tagLst>
</file>

<file path=ppt/tags/tag19.xml><?xml version="1.0" encoding="utf-8"?>
<p:tagLst xmlns:a="http://schemas.openxmlformats.org/drawingml/2006/main" xmlns:r="http://schemas.openxmlformats.org/officeDocument/2006/relationships" xmlns:p="http://schemas.openxmlformats.org/presentationml/2006/main">
  <p:tag name="ANGLE" val="5"/>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4.oZbb0sXNdu8BCibsgsUw"/>
</p:tagLst>
</file>

<file path=ppt/tags/tag20.xml><?xml version="1.0" encoding="utf-8"?>
<p:tagLst xmlns:a="http://schemas.openxmlformats.org/drawingml/2006/main" xmlns:r="http://schemas.openxmlformats.org/officeDocument/2006/relationships" xmlns:p="http://schemas.openxmlformats.org/presentationml/2006/main">
  <p:tag name="ANGLE" val="4"/>
</p:tagLst>
</file>

<file path=ppt/tags/tag21.xml><?xml version="1.0" encoding="utf-8"?>
<p:tagLst xmlns:a="http://schemas.openxmlformats.org/drawingml/2006/main" xmlns:r="http://schemas.openxmlformats.org/officeDocument/2006/relationships" xmlns:p="http://schemas.openxmlformats.org/presentationml/2006/main">
  <p:tag name="ANGLE" val="4"/>
</p:tagLst>
</file>

<file path=ppt/tags/tag22.xml><?xml version="1.0" encoding="utf-8"?>
<p:tagLst xmlns:a="http://schemas.openxmlformats.org/drawingml/2006/main" xmlns:r="http://schemas.openxmlformats.org/officeDocument/2006/relationships" xmlns:p="http://schemas.openxmlformats.org/presentationml/2006/main">
  <p:tag name="ANGLE" val="3"/>
</p:tagLst>
</file>

<file path=ppt/tags/tag23.xml><?xml version="1.0" encoding="utf-8"?>
<p:tagLst xmlns:a="http://schemas.openxmlformats.org/drawingml/2006/main" xmlns:r="http://schemas.openxmlformats.org/officeDocument/2006/relationships" xmlns:p="http://schemas.openxmlformats.org/presentationml/2006/main">
  <p:tag name="ANGLE" val="3"/>
</p:tagLst>
</file>

<file path=ppt/tags/tag24.xml><?xml version="1.0" encoding="utf-8"?>
<p:tagLst xmlns:a="http://schemas.openxmlformats.org/drawingml/2006/main" xmlns:r="http://schemas.openxmlformats.org/officeDocument/2006/relationships" xmlns:p="http://schemas.openxmlformats.org/presentationml/2006/main">
  <p:tag name="ANGLE" val="2"/>
</p:tagLst>
</file>

<file path=ppt/tags/tag25.xml><?xml version="1.0" encoding="utf-8"?>
<p:tagLst xmlns:a="http://schemas.openxmlformats.org/drawingml/2006/main" xmlns:r="http://schemas.openxmlformats.org/officeDocument/2006/relationships" xmlns:p="http://schemas.openxmlformats.org/presentationml/2006/main">
  <p:tag name="ANGLE" val="2"/>
</p:tagLst>
</file>

<file path=ppt/tags/tag26.xml><?xml version="1.0" encoding="utf-8"?>
<p:tagLst xmlns:a="http://schemas.openxmlformats.org/drawingml/2006/main" xmlns:r="http://schemas.openxmlformats.org/officeDocument/2006/relationships" xmlns:p="http://schemas.openxmlformats.org/presentationml/2006/main">
  <p:tag name="ANGLE" val="1"/>
</p:tagLst>
</file>

<file path=ppt/tags/tag27.xml><?xml version="1.0" encoding="utf-8"?>
<p:tagLst xmlns:a="http://schemas.openxmlformats.org/drawingml/2006/main" xmlns:r="http://schemas.openxmlformats.org/officeDocument/2006/relationships" xmlns:p="http://schemas.openxmlformats.org/presentationml/2006/main">
  <p:tag name="ANGLE" val="1"/>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Wz9_f.d6YGbJCbK0.Pg2_A"/>
</p:tagLst>
</file>

<file path=ppt/tags/tag3.xml><?xml version="1.0" encoding="utf-8"?>
<p:tagLst xmlns:a="http://schemas.openxmlformats.org/drawingml/2006/main" xmlns:r="http://schemas.openxmlformats.org/officeDocument/2006/relationships" xmlns:p="http://schemas.openxmlformats.org/presentationml/2006/main">
  <p:tag name="SHAPENAME" val="3. Subtitle"/>
</p:tagLst>
</file>

<file path=ppt/tags/tag30.xml><?xml version="1.0" encoding="utf-8"?>
<p:tagLst xmlns:a="http://schemas.openxmlformats.org/drawingml/2006/main" xmlns:r="http://schemas.openxmlformats.org/officeDocument/2006/relationships" xmlns:p="http://schemas.openxmlformats.org/presentationml/2006/main">
  <p:tag name="SHAPENAME" val="Documenttype"/>
</p:tagLst>
</file>

<file path=ppt/tags/tag31.xml><?xml version="1.0" encoding="utf-8"?>
<p:tagLst xmlns:a="http://schemas.openxmlformats.org/drawingml/2006/main" xmlns:r="http://schemas.openxmlformats.org/officeDocument/2006/relationships" xmlns:p="http://schemas.openxmlformats.org/presentationml/2006/main">
  <p:tag name="SHAPENAME" val="Subtitle"/>
</p:tagLst>
</file>

<file path=ppt/tags/tag32.xml><?xml version="1.0" encoding="utf-8"?>
<p:tagLst xmlns:a="http://schemas.openxmlformats.org/drawingml/2006/main" xmlns:r="http://schemas.openxmlformats.org/officeDocument/2006/relationships" xmlns:p="http://schemas.openxmlformats.org/presentationml/2006/main">
  <p:tag name="SHAPENAME" val="Titl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Wz9_f.d6YGbJCbK0.Pg2_A"/>
</p:tagLst>
</file>

<file path=ppt/tags/tag35.xml><?xml version="1.0" encoding="utf-8"?>
<p:tagLst xmlns:a="http://schemas.openxmlformats.org/drawingml/2006/main" xmlns:r="http://schemas.openxmlformats.org/officeDocument/2006/relationships" xmlns:p="http://schemas.openxmlformats.org/presentationml/2006/main">
  <p:tag name="SHAPENAME" val="Documenttype"/>
</p:tagLst>
</file>

<file path=ppt/tags/tag36.xml><?xml version="1.0" encoding="utf-8"?>
<p:tagLst xmlns:a="http://schemas.openxmlformats.org/drawingml/2006/main" xmlns:r="http://schemas.openxmlformats.org/officeDocument/2006/relationships" xmlns:p="http://schemas.openxmlformats.org/presentationml/2006/main">
  <p:tag name="SHAPENAME" val="Subtitle"/>
</p:tagLst>
</file>

<file path=ppt/tags/tag37.xml><?xml version="1.0" encoding="utf-8"?>
<p:tagLst xmlns:a="http://schemas.openxmlformats.org/drawingml/2006/main" xmlns:r="http://schemas.openxmlformats.org/officeDocument/2006/relationships" xmlns:p="http://schemas.openxmlformats.org/presentationml/2006/main">
  <p:tag name="SHAPENAME" val="Titl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Wz9_f.d6YGbJCbK0.Pg2_A"/>
</p:tagLst>
</file>

<file path=ppt/tags/tag4.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40.xml><?xml version="1.0" encoding="utf-8"?>
<p:tagLst xmlns:a="http://schemas.openxmlformats.org/drawingml/2006/main" xmlns:r="http://schemas.openxmlformats.org/officeDocument/2006/relationships" xmlns:p="http://schemas.openxmlformats.org/presentationml/2006/main">
  <p:tag name="SHAPENAME" val="Documenttype"/>
</p:tagLst>
</file>

<file path=ppt/tags/tag41.xml><?xml version="1.0" encoding="utf-8"?>
<p:tagLst xmlns:a="http://schemas.openxmlformats.org/drawingml/2006/main" xmlns:r="http://schemas.openxmlformats.org/officeDocument/2006/relationships" xmlns:p="http://schemas.openxmlformats.org/presentationml/2006/main">
  <p:tag name="SHAPENAME" val="Subtitle"/>
</p:tagLst>
</file>

<file path=ppt/tags/tag42.xml><?xml version="1.0" encoding="utf-8"?>
<p:tagLst xmlns:a="http://schemas.openxmlformats.org/drawingml/2006/main" xmlns:r="http://schemas.openxmlformats.org/officeDocument/2006/relationships" xmlns:p="http://schemas.openxmlformats.org/presentationml/2006/main">
  <p:tag name="SHAPENAME" val="Titl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4.oZbb0sXNdu8BCibsgsUw"/>
</p:tagLst>
</file>

<file path=ppt/tags/tag45.xml><?xml version="1.0" encoding="utf-8"?>
<p:tagLst xmlns:a="http://schemas.openxmlformats.org/drawingml/2006/main" xmlns:r="http://schemas.openxmlformats.org/officeDocument/2006/relationships" xmlns:p="http://schemas.openxmlformats.org/presentationml/2006/main">
  <p:tag name="SHAPENAME" val="3. Subtitle"/>
</p:tagLst>
</file>

<file path=ppt/tags/tag46.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47.xml><?xml version="1.0" encoding="utf-8"?>
<p:tagLst xmlns:a="http://schemas.openxmlformats.org/drawingml/2006/main" xmlns:r="http://schemas.openxmlformats.org/officeDocument/2006/relationships" xmlns:p="http://schemas.openxmlformats.org/presentationml/2006/main">
  <p:tag name="SHAPENAME" val="5. Source"/>
</p:tagLst>
</file>

<file path=ppt/tags/tag4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49.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5.xml><?xml version="1.0" encoding="utf-8"?>
<p:tagLst xmlns:a="http://schemas.openxmlformats.org/drawingml/2006/main" xmlns:r="http://schemas.openxmlformats.org/officeDocument/2006/relationships" xmlns:p="http://schemas.openxmlformats.org/presentationml/2006/main">
  <p:tag name="SHAPENAME" val="5. Sourc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4.oZbb0sXNdu8BCibsgsUw"/>
</p:tagLst>
</file>

<file path=ppt/tags/tag52.xml><?xml version="1.0" encoding="utf-8"?>
<p:tagLst xmlns:a="http://schemas.openxmlformats.org/drawingml/2006/main" xmlns:r="http://schemas.openxmlformats.org/officeDocument/2006/relationships" xmlns:p="http://schemas.openxmlformats.org/presentationml/2006/main">
  <p:tag name="SHAPENAME" val="3. Subtitle"/>
</p:tagLst>
</file>

<file path=ppt/tags/tag53.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54.xml><?xml version="1.0" encoding="utf-8"?>
<p:tagLst xmlns:a="http://schemas.openxmlformats.org/drawingml/2006/main" xmlns:r="http://schemas.openxmlformats.org/officeDocument/2006/relationships" xmlns:p="http://schemas.openxmlformats.org/presentationml/2006/main">
  <p:tag name="SHAPENAME" val="5. Source"/>
</p:tagLst>
</file>

<file path=ppt/tags/tag5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56.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rZ96ctUUqJsGDCugslwBCg"/>
</p:tagLst>
</file>

<file path=ppt/tags/tag59.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6.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60.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61.xml><?xml version="1.0" encoding="utf-8"?>
<p:tagLst xmlns:a="http://schemas.openxmlformats.org/drawingml/2006/main" xmlns:r="http://schemas.openxmlformats.org/officeDocument/2006/relationships" xmlns:p="http://schemas.openxmlformats.org/presentationml/2006/main">
  <p:tag name="SHAPENAME" val="5. Source"/>
</p:tagLst>
</file>

<file path=ppt/tags/tag62.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AvhTnprpZIIVVQCOTQtpLw"/>
</p:tagLst>
</file>

<file path=ppt/tags/tag65.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66.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67.xml><?xml version="1.0" encoding="utf-8"?>
<p:tagLst xmlns:a="http://schemas.openxmlformats.org/drawingml/2006/main" xmlns:r="http://schemas.openxmlformats.org/officeDocument/2006/relationships" xmlns:p="http://schemas.openxmlformats.org/presentationml/2006/main">
  <p:tag name="SHAPENAME" val="5. Source"/>
</p:tagLst>
</file>

<file path=ppt/tags/tag6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Vvs3CU0mhZ0iF9VK3Gc_gQ"/>
</p:tagLst>
</file>

<file path=ppt/tags/tag71.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72.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73.xml><?xml version="1.0" encoding="utf-8"?>
<p:tagLst xmlns:a="http://schemas.openxmlformats.org/drawingml/2006/main" xmlns:r="http://schemas.openxmlformats.org/officeDocument/2006/relationships" xmlns:p="http://schemas.openxmlformats.org/presentationml/2006/main">
  <p:tag name="SHAPENAME" val="5. Source"/>
</p:tagLst>
</file>

<file path=ppt/tags/tag74.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NrcAbB4u0quRffFN3bn3Xw"/>
</p:tagLst>
</file>

<file path=ppt/tags/tag7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78.xml><?xml version="1.0" encoding="utf-8"?>
<p:tagLst xmlns:a="http://schemas.openxmlformats.org/drawingml/2006/main" xmlns:r="http://schemas.openxmlformats.org/officeDocument/2006/relationships" xmlns:p="http://schemas.openxmlformats.org/presentationml/2006/main">
  <p:tag name="SHAPENAME" val="3. Subtitle"/>
</p:tagLst>
</file>

<file path=ppt/tags/tag79.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SHAPENAME" val="5. Source"/>
</p:tagLst>
</file>

<file path=ppt/tags/tag81.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YG_9mniplMrafceMpP.Qwg"/>
</p:tagLst>
</file>

<file path=ppt/tags/tag84.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8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86.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87.xml><?xml version="1.0" encoding="utf-8"?>
<p:tagLst xmlns:a="http://schemas.openxmlformats.org/drawingml/2006/main" xmlns:r="http://schemas.openxmlformats.org/officeDocument/2006/relationships" xmlns:p="http://schemas.openxmlformats.org/presentationml/2006/main">
  <p:tag name="SHAPENAME" val="3. Subtitle"/>
</p:tagLst>
</file>

<file path=ppt/tags/tag88.xml><?xml version="1.0" encoding="utf-8"?>
<p:tagLst xmlns:a="http://schemas.openxmlformats.org/drawingml/2006/main" xmlns:r="http://schemas.openxmlformats.org/officeDocument/2006/relationships" xmlns:p="http://schemas.openxmlformats.org/presentationml/2006/main">
  <p:tag name="SHAPENAME" val="5. Source"/>
</p:tagLst>
</file>

<file path=ppt/tags/tag89.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xcgoWEzLgA0_64VDvMxGGg"/>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bEQ8aI7AKzsdxigcAG3ZA"/>
</p:tagLst>
</file>

<file path=ppt/tags/tag92.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93.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94.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95.xml><?xml version="1.0" encoding="utf-8"?>
<p:tagLst xmlns:a="http://schemas.openxmlformats.org/drawingml/2006/main" xmlns:r="http://schemas.openxmlformats.org/officeDocument/2006/relationships" xmlns:p="http://schemas.openxmlformats.org/presentationml/2006/main">
  <p:tag name="SHAPENAME" val="3. Subtitle"/>
</p:tagLst>
</file>

<file path=ppt/tags/tag96.xml><?xml version="1.0" encoding="utf-8"?>
<p:tagLst xmlns:a="http://schemas.openxmlformats.org/drawingml/2006/main" xmlns:r="http://schemas.openxmlformats.org/officeDocument/2006/relationships" xmlns:p="http://schemas.openxmlformats.org/presentationml/2006/main">
  <p:tag name="SHAPENAME" val="5. Source"/>
</p:tagLst>
</file>

<file path=ppt/tags/tag97.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BLvs1S2qnQw1aA01IUaglg"/>
</p:tagLst>
</file>

<file path=ppt/theme/theme1.xml><?xml version="1.0" encoding="utf-8"?>
<a:theme xmlns:a="http://schemas.openxmlformats.org/drawingml/2006/main" name="1_Office Theme">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Scheme1">
      <a:dk1>
        <a:srgbClr val="000000"/>
      </a:dk1>
      <a:lt1>
        <a:srgbClr val="FFFFFF"/>
      </a:lt1>
      <a:dk2>
        <a:srgbClr val="FFFFFF"/>
      </a:dk2>
      <a:lt2>
        <a:srgbClr val="FFFFFF"/>
      </a:lt2>
      <a:accent1>
        <a:srgbClr val="E84C22"/>
      </a:accent1>
      <a:accent2>
        <a:srgbClr val="FFBD47"/>
      </a:accent2>
      <a:accent3>
        <a:srgbClr val="B64926"/>
      </a:accent3>
      <a:accent4>
        <a:srgbClr val="FF8427"/>
      </a:accent4>
      <a:accent5>
        <a:srgbClr val="B22600"/>
      </a:accent5>
      <a:accent6>
        <a:srgbClr val="CC9900"/>
      </a:accent6>
      <a:hlink>
        <a:srgbClr val="0000FF"/>
      </a:hlink>
      <a:folHlink>
        <a:srgbClr val="800080"/>
      </a:folHlink>
    </a:clrScheme>
    <a:fontScheme name="Custom">
      <a:majorFont>
        <a:latin typeface="Arial"/>
        <a:ea typeface=""/>
        <a:cs typeface=""/>
      </a:majorFont>
      <a:minorFont>
        <a:latin typeface="Arial"/>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6350" cap="sq">
          <a:no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spcBef>
            <a:spcPts val="300"/>
          </a:spcBef>
          <a:spcAft>
            <a:spcPts val="300"/>
          </a:spcAft>
          <a:defRPr sz="1600" dirty="0" err="1">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6350" cap="flat">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ln w="6350">
          <a:noFill/>
          <a:miter lim="800000"/>
        </a:ln>
      </a:spPr>
      <a:bodyPr vert="horz" wrap="square" lIns="0" tIns="0" rIns="0" bIns="0" rtlCol="0">
        <a:noAutofit/>
      </a:bodyPr>
      <a:lstStyle>
        <a:defPPr algn="l">
          <a:spcBef>
            <a:spcPts val="300"/>
          </a:spcBef>
          <a:spcAft>
            <a:spcPts val="300"/>
          </a:spcAft>
          <a:buNone/>
          <a:defRPr sz="1600" dirty="0" smtClean="0"/>
        </a:defPPr>
      </a:lstStyle>
    </a:txDef>
  </a:objectDefaults>
  <a:extraClrSchemeLst>
    <a:extraClrScheme>
      <a:clrScheme name="Scheme1">
        <a:dk1>
          <a:srgbClr val="000000"/>
        </a:dk1>
        <a:lt1>
          <a:srgbClr val="FFFFFF"/>
        </a:lt1>
        <a:dk2>
          <a:srgbClr val="FFFFFF"/>
        </a:dk2>
        <a:lt2>
          <a:srgbClr val="FFFFFF"/>
        </a:lt2>
        <a:accent1>
          <a:srgbClr val="E84C22"/>
        </a:accent1>
        <a:accent2>
          <a:srgbClr val="FFBD47"/>
        </a:accent2>
        <a:accent3>
          <a:srgbClr val="B64926"/>
        </a:accent3>
        <a:accent4>
          <a:srgbClr val="FF8427"/>
        </a:accent4>
        <a:accent5>
          <a:srgbClr val="B22600"/>
        </a:accent5>
        <a:accent6>
          <a:srgbClr val="CC9900"/>
        </a:accent6>
        <a:hlink>
          <a:srgbClr val="0000FF"/>
        </a:hlink>
        <a:folHlink>
          <a:srgbClr val="800080"/>
        </a:folHlink>
      </a:clrScheme>
    </a:extraClrScheme>
  </a:extraClrSchemeLst>
  <a:custClrLst>
    <a:custClr name="Dark Gray">
      <a:srgbClr val="4D4D4D"/>
    </a:custClr>
    <a:custClr name="Mid Gray">
      <a:srgbClr val="7F7F7F"/>
    </a:custClr>
    <a:custClr name="Light Gray">
      <a:srgbClr val="B3B3B3"/>
    </a:custClr>
    <a:custClr name="Super Light Gray">
      <a:srgbClr val="D0D0D0"/>
    </a:custClr>
    <a:custClr name="Pale Gray">
      <a:srgbClr val="E6E6E6"/>
    </a:custClr>
    <a:custClr name="Custom Color6">
      <a:srgbClr val="505046"/>
    </a:custClr>
    <a:custClr name="Custom Color7">
      <a:srgbClr val="EEECE1"/>
    </a:custClr>
  </a:custClrLst>
  <a:extLst>
    <a:ext uri="{05A4C25C-085E-4340-85A3-A5531E510DB2}">
      <thm15:themeFamily xmlns:thm15="http://schemas.microsoft.com/office/thememl/2012/main" name="HN0280_OFF_v2.potx" id="{E59590D3-4A92-481B-85BC-588C90199318}" vid="{9FF13323-8FE1-475C-AAD5-F59011BC78D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IDA">
    <a:dk1>
      <a:srgbClr val="000000"/>
    </a:dk1>
    <a:lt1>
      <a:srgbClr val="FFFFFF"/>
    </a:lt1>
    <a:dk2>
      <a:srgbClr val="0B5DAC"/>
    </a:dk2>
    <a:lt2>
      <a:srgbClr val="E6E6E6"/>
    </a:lt2>
    <a:accent1>
      <a:srgbClr val="008FD5"/>
    </a:accent1>
    <a:accent2>
      <a:srgbClr val="139CFF"/>
    </a:accent2>
    <a:accent3>
      <a:srgbClr val="0B5DAC"/>
    </a:accent3>
    <a:accent4>
      <a:srgbClr val="6E6E6E"/>
    </a:accent4>
    <a:accent5>
      <a:srgbClr val="8C8C8C"/>
    </a:accent5>
    <a:accent6>
      <a:srgbClr val="505050"/>
    </a:accent6>
    <a:hlink>
      <a:srgbClr val="008FD5"/>
    </a:hlink>
    <a:folHlink>
      <a:srgbClr val="6E6E6E"/>
    </a:folHlink>
  </a:clrScheme>
</a:themeOverride>
</file>

<file path=ppt/theme/themeOverride2.xml><?xml version="1.0" encoding="utf-8"?>
<a:themeOverride xmlns:a="http://schemas.openxmlformats.org/drawingml/2006/main">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themeOverride>
</file>

<file path=ppt/theme/themeOverride3.xml><?xml version="1.0" encoding="utf-8"?>
<a:themeOverride xmlns:a="http://schemas.openxmlformats.org/drawingml/2006/main">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themeOverride>
</file>

<file path=ppt/theme/themeOverride4.xml><?xml version="1.0" encoding="utf-8"?>
<a:themeOverride xmlns:a="http://schemas.openxmlformats.org/drawingml/2006/main">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FEA11C03CA70545B9A1ED5C361E1168" ma:contentTypeVersion="13" ma:contentTypeDescription="Create a new document." ma:contentTypeScope="" ma:versionID="e1f303b77f5e0ead8d73ba77827871c3">
  <xsd:schema xmlns:xsd="http://www.w3.org/2001/XMLSchema" xmlns:xs="http://www.w3.org/2001/XMLSchema" xmlns:p="http://schemas.microsoft.com/office/2006/metadata/properties" xmlns:ns1="http://schemas.microsoft.com/sharepoint/v3" xmlns:ns2="1d99faa5-1ec0-48ac-9a9d-f31792ac7cb8" xmlns:ns3="7df24817-ab1d-4ab0-910f-2dce16cfc2e0" targetNamespace="http://schemas.microsoft.com/office/2006/metadata/properties" ma:root="true" ma:fieldsID="35bdae46ed1306af5b40d4c0d7fffe70" ns1:_="" ns2:_="" ns3:_="">
    <xsd:import namespace="http://schemas.microsoft.com/sharepoint/v3"/>
    <xsd:import namespace="1d99faa5-1ec0-48ac-9a9d-f31792ac7cb8"/>
    <xsd:import namespace="7df24817-ab1d-4ab0-910f-2dce16cfc2e0"/>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CR" minOccurs="0"/>
                <xsd:element ref="ns2:MediaServiceGenerationTime" minOccurs="0"/>
                <xsd:element ref="ns2:MediaServiceEventHashCode" minOccurs="0"/>
                <xsd:element ref="ns2:MediaLengthInSecond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d99faa5-1ec0-48ac-9a9d-f31792ac7cb8"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a6a986a6-5f44-4353-a687-c857d5740720"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df24817-ab1d-4ab0-910f-2dce16cfc2e0"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602ad324-e714-48af-9614-e71296737b83}" ma:internalName="TaxCatchAll" ma:showField="CatchAllData" ma:web="7df24817-ab1d-4ab0-910f-2dce16cfc2e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1d99faa5-1ec0-48ac-9a9d-f31792ac7cb8">
      <Terms xmlns="http://schemas.microsoft.com/office/infopath/2007/PartnerControls"/>
    </lcf76f155ced4ddcb4097134ff3c332f>
    <TaxCatchAll xmlns="7df24817-ab1d-4ab0-910f-2dce16cfc2e0" xsi:nil="true"/>
  </documentManagement>
</p:properties>
</file>

<file path=customXml/itemProps1.xml><?xml version="1.0" encoding="utf-8"?>
<ds:datastoreItem xmlns:ds="http://schemas.openxmlformats.org/officeDocument/2006/customXml" ds:itemID="{04B8C060-DEB8-4FAE-B93A-D72A2E57FE14}">
  <ds:schemaRefs>
    <ds:schemaRef ds:uri="http://schemas.microsoft.com/sharepoint/v3/contenttype/forms"/>
  </ds:schemaRefs>
</ds:datastoreItem>
</file>

<file path=customXml/itemProps2.xml><?xml version="1.0" encoding="utf-8"?>
<ds:datastoreItem xmlns:ds="http://schemas.openxmlformats.org/officeDocument/2006/customXml" ds:itemID="{F2913B53-9679-43FD-9E79-9E15F54586E4}">
  <ds:schemaRefs>
    <ds:schemaRef ds:uri="1d99faa5-1ec0-48ac-9a9d-f31792ac7cb8"/>
    <ds:schemaRef ds:uri="7df24817-ab1d-4ab0-910f-2dce16cfc2e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D3D71806-9F0F-4F13-8771-B1F56D9E13DB}">
  <ds:schemaRefs>
    <ds:schemaRef ds:uri="7df24817-ab1d-4ab0-910f-2dce16cfc2e0"/>
    <ds:schemaRef ds:uri="http://www.w3.org/XML/1998/namespace"/>
    <ds:schemaRef ds:uri="http://schemas.microsoft.com/office/2006/documentManagement/types"/>
    <ds:schemaRef ds:uri="http://schemas.microsoft.com/sharepoint/v3"/>
    <ds:schemaRef ds:uri="http://schemas.microsoft.com/office/2006/metadata/properties"/>
    <ds:schemaRef ds:uri="http://schemas.microsoft.com/office/infopath/2007/PartnerControls"/>
    <ds:schemaRef ds:uri="http://purl.org/dc/dcmitype/"/>
    <ds:schemaRef ds:uri="http://purl.org/dc/elements/1.1/"/>
    <ds:schemaRef ds:uri="http://schemas.openxmlformats.org/package/2006/metadata/core-properties"/>
    <ds:schemaRef ds:uri="1d99faa5-1ec0-48ac-9a9d-f31792ac7cb8"/>
    <ds:schemaRef ds:uri="http://purl.org/dc/terms/"/>
  </ds:schemaRefs>
</ds:datastoreItem>
</file>

<file path=docProps/app.xml><?xml version="1.0" encoding="utf-8"?>
<Properties xmlns="http://schemas.openxmlformats.org/officeDocument/2006/extended-properties" xmlns:vt="http://schemas.openxmlformats.org/officeDocument/2006/docPropsVTypes">
  <TotalTime>6117</TotalTime>
  <Words>3000</Words>
  <Application>Microsoft Office PowerPoint</Application>
  <PresentationFormat>Widescreen</PresentationFormat>
  <Paragraphs>430</Paragraphs>
  <Slides>33</Slides>
  <Notes>31</Notes>
  <HiddenSlides>0</HiddenSlides>
  <MMClips>0</MMClips>
  <ScaleCrop>false</ScaleCrop>
  <HeadingPairs>
    <vt:vector size="4" baseType="variant">
      <vt:variant>
        <vt:lpstr>Theme</vt:lpstr>
      </vt:variant>
      <vt:variant>
        <vt:i4>2</vt:i4>
      </vt:variant>
      <vt:variant>
        <vt:lpstr>Slide Titles</vt:lpstr>
      </vt:variant>
      <vt:variant>
        <vt:i4>33</vt:i4>
      </vt:variant>
    </vt:vector>
  </HeadingPairs>
  <TitlesOfParts>
    <vt:vector size="35" baseType="lpstr">
      <vt:lpstr>1_Office Theme</vt:lpstr>
      <vt:lpstr>White</vt:lpstr>
      <vt:lpstr>PowerPoint Presentation</vt:lpstr>
      <vt:lpstr>PowerPoint Presentation</vt:lpstr>
      <vt:lpstr>PowerPoint Presentation</vt:lpstr>
      <vt:lpstr>Bối cảnh &amp; Bài toán</vt:lpstr>
      <vt:lpstr>Giải pháp xây dựng ứng dụng upload file</vt:lpstr>
      <vt:lpstr>Mục tiêu và phạm vi hệ thống</vt:lpstr>
      <vt:lpstr>Luồng hành trình người dùng upload file</vt:lpstr>
      <vt:lpstr>Yêu cầu chức năng hệ thống</vt:lpstr>
      <vt:lpstr>Yêu cầu phi chức năng</vt:lpstr>
      <vt:lpstr>Yêu cầu phi chức năng</vt:lpstr>
      <vt:lpstr>Biz Cap</vt:lpstr>
      <vt:lpstr>Kế hoạch triển khai</vt:lpstr>
      <vt:lpstr>Kế hoạch triển khai</vt:lpstr>
      <vt:lpstr>PowerPoint Presentation</vt:lpstr>
      <vt:lpstr>IT Capability Map</vt:lpstr>
      <vt:lpstr>Application Architecture</vt:lpstr>
      <vt:lpstr>Front-end và API Gateway</vt:lpstr>
      <vt:lpstr>Back-end Services</vt:lpstr>
      <vt:lpstr>Storage layer</vt:lpstr>
      <vt:lpstr>Integration Architecture</vt:lpstr>
      <vt:lpstr>Sequence digram – luồng upload files</vt:lpstr>
      <vt:lpstr>Sequence digram – luồng download files</vt:lpstr>
      <vt:lpstr>Sequence diagram – luồng download files</vt:lpstr>
      <vt:lpstr>Security &amp; Authentication &amp; Authorization</vt:lpstr>
      <vt:lpstr>Deployment Architecture</vt:lpstr>
      <vt:lpstr>Tech stack</vt:lpstr>
      <vt:lpstr>QLYC-10380| Xây dựng app upload cho file Thuế</vt:lpstr>
      <vt:lpstr>Mô tả thay đổi hệ thống</vt:lpstr>
      <vt:lpstr>Security</vt:lpstr>
      <vt:lpstr>PowerPoint Presentation</vt:lpstr>
      <vt:lpstr>API endpoint list</vt:lpstr>
      <vt:lpstr>API endpoint list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thanhtc3@msb.com.vn</dc:creator>
  <cp:lastModifiedBy>Administrator</cp:lastModifiedBy>
  <cp:revision>387</cp:revision>
  <dcterms:created xsi:type="dcterms:W3CDTF">2019-12-04T02:29:14Z</dcterms:created>
  <dcterms:modified xsi:type="dcterms:W3CDTF">2026-02-12T08:08:13Z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0x0101007FEA11C03CA70545B9A1ED5C361E1168</vt:lpwstr>
  </property>
  <property fmtid="{D5CDD505-2E9C-101B-9397-08002B2CF9AE}" pid="3" name="MediaServiceImageTags">
    <vt:lpwstr/>
  </property>
</Properties>
</file>